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92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0778B-9FF9-48D3-A787-BFC9F1BB7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D9448-439D-4F97-AEFE-560B949D7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E42E4-F4DC-49B1-AB47-46F1AE7A1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D35B7-2DA6-443C-85F1-DD49DAC8E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75A6DD-7089-4E88-80AB-A35C12FDF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0607C0-4CCD-4CCD-A6EE-0A61B820C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57268-719A-4EE1-BBDE-CC8B8BF41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C5D45-BCE3-45B3-9044-8BC089CDA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C62F7-507C-4520-99FB-634064DCC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DA665-A897-4027-84D4-8C7F64A82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82301-D8B8-4882-92B4-9903AF0A2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12" r:id="rId2"/>
    <p:sldLayoutId id="2147484713" r:id="rId3"/>
    <p:sldLayoutId id="2147484714" r:id="rId4"/>
    <p:sldLayoutId id="2147484715" r:id="rId5"/>
    <p:sldLayoutId id="2147484716" r:id="rId6"/>
    <p:sldLayoutId id="2147484717" r:id="rId7"/>
    <p:sldLayoutId id="2147484718" r:id="rId8"/>
    <p:sldLayoutId id="2147484719" r:id="rId9"/>
    <p:sldLayoutId id="2147484720" r:id="rId10"/>
    <p:sldLayoutId id="214748472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0.xml" /><Relationship Id="rId11" Type="http://schemas.openxmlformats.org/officeDocument/2006/relationships/tags" Target="../tags/tag771.xml" /><Relationship Id="rId12" Type="http://schemas.openxmlformats.org/officeDocument/2006/relationships/tags" Target="../tags/tag772.xml" /><Relationship Id="rId13" Type="http://schemas.openxmlformats.org/officeDocument/2006/relationships/tags" Target="../tags/tag773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Relationship Id="rId5" Type="http://schemas.openxmlformats.org/officeDocument/2006/relationships/tags" Target="../tags/tag765.xml" /><Relationship Id="rId6" Type="http://schemas.openxmlformats.org/officeDocument/2006/relationships/tags" Target="../tags/tag766.xml" /><Relationship Id="rId7" Type="http://schemas.openxmlformats.org/officeDocument/2006/relationships/tags" Target="../tags/tag767.xml" /><Relationship Id="rId8" Type="http://schemas.openxmlformats.org/officeDocument/2006/relationships/tags" Target="../tags/tag768.xml" /><Relationship Id="rId9" Type="http://schemas.openxmlformats.org/officeDocument/2006/relationships/tags" Target="../tags/tag7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2.xml" /><Relationship Id="rId11" Type="http://schemas.openxmlformats.org/officeDocument/2006/relationships/tags" Target="../tags/tag783.xml" /><Relationship Id="rId12" Type="http://schemas.openxmlformats.org/officeDocument/2006/relationships/tags" Target="../tags/tag784.xml" /><Relationship Id="rId13" Type="http://schemas.openxmlformats.org/officeDocument/2006/relationships/tags" Target="../tags/tag785.xml" /><Relationship Id="rId14" Type="http://schemas.openxmlformats.org/officeDocument/2006/relationships/tags" Target="../tags/tag786.xml" /><Relationship Id="rId15" Type="http://schemas.openxmlformats.org/officeDocument/2006/relationships/tags" Target="../tags/tag787.xml" /><Relationship Id="rId16" Type="http://schemas.openxmlformats.org/officeDocument/2006/relationships/tags" Target="../tags/tag788.xml" /><Relationship Id="rId17" Type="http://schemas.openxmlformats.org/officeDocument/2006/relationships/tags" Target="../tags/tag789.xml" /><Relationship Id="rId18" Type="http://schemas.openxmlformats.org/officeDocument/2006/relationships/tags" Target="../tags/tag790.xml" /><Relationship Id="rId19" Type="http://schemas.openxmlformats.org/officeDocument/2006/relationships/tags" Target="../tags/tag791.xml" /><Relationship Id="rId2" Type="http://schemas.openxmlformats.org/officeDocument/2006/relationships/tags" Target="../tags/tag774.xml" /><Relationship Id="rId20" Type="http://schemas.openxmlformats.org/officeDocument/2006/relationships/tags" Target="../tags/tag792.xml" /><Relationship Id="rId21" Type="http://schemas.openxmlformats.org/officeDocument/2006/relationships/tags" Target="../tags/tag793.xml" /><Relationship Id="rId22" Type="http://schemas.openxmlformats.org/officeDocument/2006/relationships/tags" Target="../tags/tag794.xml" /><Relationship Id="rId23" Type="http://schemas.openxmlformats.org/officeDocument/2006/relationships/tags" Target="../tags/tag795.xml" /><Relationship Id="rId24" Type="http://schemas.openxmlformats.org/officeDocument/2006/relationships/tags" Target="../tags/tag796.xml" /><Relationship Id="rId25" Type="http://schemas.openxmlformats.org/officeDocument/2006/relationships/tags" Target="../tags/tag797.xml" /><Relationship Id="rId3" Type="http://schemas.openxmlformats.org/officeDocument/2006/relationships/tags" Target="../tags/tag775.xml" /><Relationship Id="rId4" Type="http://schemas.openxmlformats.org/officeDocument/2006/relationships/tags" Target="../tags/tag776.xml" /><Relationship Id="rId5" Type="http://schemas.openxmlformats.org/officeDocument/2006/relationships/tags" Target="../tags/tag777.xml" /><Relationship Id="rId6" Type="http://schemas.openxmlformats.org/officeDocument/2006/relationships/tags" Target="../tags/tag778.xml" /><Relationship Id="rId7" Type="http://schemas.openxmlformats.org/officeDocument/2006/relationships/tags" Target="../tags/tag779.xml" /><Relationship Id="rId8" Type="http://schemas.openxmlformats.org/officeDocument/2006/relationships/tags" Target="../tags/tag780.xml" /><Relationship Id="rId9" Type="http://schemas.openxmlformats.org/officeDocument/2006/relationships/tags" Target="../tags/tag7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8.xml" /><Relationship Id="rId3" Type="http://schemas.openxmlformats.org/officeDocument/2006/relationships/tags" Target="../tags/tag799.xml" /><Relationship Id="rId4" Type="http://schemas.openxmlformats.org/officeDocument/2006/relationships/tags" Target="../tags/tag8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9.xml" /><Relationship Id="rId11" Type="http://schemas.openxmlformats.org/officeDocument/2006/relationships/tags" Target="../tags/tag810.xml" /><Relationship Id="rId12" Type="http://schemas.openxmlformats.org/officeDocument/2006/relationships/tags" Target="../tags/tag811.xml" /><Relationship Id="rId13" Type="http://schemas.openxmlformats.org/officeDocument/2006/relationships/tags" Target="../tags/tag812.xml" /><Relationship Id="rId2" Type="http://schemas.openxmlformats.org/officeDocument/2006/relationships/tags" Target="../tags/tag801.xml" /><Relationship Id="rId3" Type="http://schemas.openxmlformats.org/officeDocument/2006/relationships/tags" Target="../tags/tag802.xml" /><Relationship Id="rId4" Type="http://schemas.openxmlformats.org/officeDocument/2006/relationships/tags" Target="../tags/tag803.xml" /><Relationship Id="rId5" Type="http://schemas.openxmlformats.org/officeDocument/2006/relationships/tags" Target="../tags/tag804.xml" /><Relationship Id="rId6" Type="http://schemas.openxmlformats.org/officeDocument/2006/relationships/tags" Target="../tags/tag805.xml" /><Relationship Id="rId7" Type="http://schemas.openxmlformats.org/officeDocument/2006/relationships/tags" Target="../tags/tag806.xml" /><Relationship Id="rId8" Type="http://schemas.openxmlformats.org/officeDocument/2006/relationships/tags" Target="../tags/tag807.xml" /><Relationship Id="rId9" Type="http://schemas.openxmlformats.org/officeDocument/2006/relationships/tags" Target="../tags/tag8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1.xml" /><Relationship Id="rId11" Type="http://schemas.openxmlformats.org/officeDocument/2006/relationships/tags" Target="../tags/tag822.xml" /><Relationship Id="rId12" Type="http://schemas.openxmlformats.org/officeDocument/2006/relationships/tags" Target="../tags/tag823.xml" /><Relationship Id="rId13" Type="http://schemas.openxmlformats.org/officeDocument/2006/relationships/tags" Target="../tags/tag824.xml" /><Relationship Id="rId14" Type="http://schemas.openxmlformats.org/officeDocument/2006/relationships/tags" Target="../tags/tag825.xml" /><Relationship Id="rId15" Type="http://schemas.openxmlformats.org/officeDocument/2006/relationships/tags" Target="../tags/tag826.xml" /><Relationship Id="rId16" Type="http://schemas.openxmlformats.org/officeDocument/2006/relationships/tags" Target="../tags/tag827.xml" /><Relationship Id="rId17" Type="http://schemas.openxmlformats.org/officeDocument/2006/relationships/tags" Target="../tags/tag828.xml" /><Relationship Id="rId18" Type="http://schemas.openxmlformats.org/officeDocument/2006/relationships/tags" Target="../tags/tag829.xml" /><Relationship Id="rId19" Type="http://schemas.openxmlformats.org/officeDocument/2006/relationships/tags" Target="../tags/tag830.xml" /><Relationship Id="rId2" Type="http://schemas.openxmlformats.org/officeDocument/2006/relationships/tags" Target="../tags/tag813.xml" /><Relationship Id="rId20" Type="http://schemas.openxmlformats.org/officeDocument/2006/relationships/tags" Target="../tags/tag831.xml" /><Relationship Id="rId21" Type="http://schemas.openxmlformats.org/officeDocument/2006/relationships/tags" Target="../tags/tag832.xml" /><Relationship Id="rId22" Type="http://schemas.openxmlformats.org/officeDocument/2006/relationships/tags" Target="../tags/tag833.xml" /><Relationship Id="rId23" Type="http://schemas.openxmlformats.org/officeDocument/2006/relationships/tags" Target="../tags/tag834.xml" /><Relationship Id="rId24" Type="http://schemas.openxmlformats.org/officeDocument/2006/relationships/tags" Target="../tags/tag835.xml" /><Relationship Id="rId25" Type="http://schemas.openxmlformats.org/officeDocument/2006/relationships/tags" Target="../tags/tag836.xml" /><Relationship Id="rId3" Type="http://schemas.openxmlformats.org/officeDocument/2006/relationships/tags" Target="../tags/tag814.xml" /><Relationship Id="rId4" Type="http://schemas.openxmlformats.org/officeDocument/2006/relationships/tags" Target="../tags/tag815.xml" /><Relationship Id="rId5" Type="http://schemas.openxmlformats.org/officeDocument/2006/relationships/tags" Target="../tags/tag816.xml" /><Relationship Id="rId6" Type="http://schemas.openxmlformats.org/officeDocument/2006/relationships/tags" Target="../tags/tag817.xml" /><Relationship Id="rId7" Type="http://schemas.openxmlformats.org/officeDocument/2006/relationships/tags" Target="../tags/tag818.xml" /><Relationship Id="rId8" Type="http://schemas.openxmlformats.org/officeDocument/2006/relationships/tags" Target="../tags/tag819.xml" /><Relationship Id="rId9" Type="http://schemas.openxmlformats.org/officeDocument/2006/relationships/tags" Target="../tags/tag8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5.xml" /><Relationship Id="rId11" Type="http://schemas.openxmlformats.org/officeDocument/2006/relationships/tags" Target="../tags/tag846.xml" /><Relationship Id="rId12" Type="http://schemas.openxmlformats.org/officeDocument/2006/relationships/tags" Target="../tags/tag847.xml" /><Relationship Id="rId13" Type="http://schemas.openxmlformats.org/officeDocument/2006/relationships/tags" Target="../tags/tag848.xml" /><Relationship Id="rId14" Type="http://schemas.openxmlformats.org/officeDocument/2006/relationships/tags" Target="../tags/tag849.xml" /><Relationship Id="rId15" Type="http://schemas.openxmlformats.org/officeDocument/2006/relationships/tags" Target="../tags/tag850.xml" /><Relationship Id="rId16" Type="http://schemas.openxmlformats.org/officeDocument/2006/relationships/tags" Target="../tags/tag851.xml" /><Relationship Id="rId17" Type="http://schemas.openxmlformats.org/officeDocument/2006/relationships/tags" Target="../tags/tag852.xml" /><Relationship Id="rId2" Type="http://schemas.openxmlformats.org/officeDocument/2006/relationships/tags" Target="../tags/tag837.xml" /><Relationship Id="rId3" Type="http://schemas.openxmlformats.org/officeDocument/2006/relationships/tags" Target="../tags/tag838.xml" /><Relationship Id="rId4" Type="http://schemas.openxmlformats.org/officeDocument/2006/relationships/tags" Target="../tags/tag839.xml" /><Relationship Id="rId5" Type="http://schemas.openxmlformats.org/officeDocument/2006/relationships/tags" Target="../tags/tag840.xml" /><Relationship Id="rId6" Type="http://schemas.openxmlformats.org/officeDocument/2006/relationships/tags" Target="../tags/tag841.xml" /><Relationship Id="rId7" Type="http://schemas.openxmlformats.org/officeDocument/2006/relationships/tags" Target="../tags/tag842.xml" /><Relationship Id="rId8" Type="http://schemas.openxmlformats.org/officeDocument/2006/relationships/tags" Target="../tags/tag843.xml" /><Relationship Id="rId9" Type="http://schemas.openxmlformats.org/officeDocument/2006/relationships/tags" Target="../tags/tag8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61.xml" /><Relationship Id="rId11" Type="http://schemas.openxmlformats.org/officeDocument/2006/relationships/tags" Target="../tags/tag862.xml" /><Relationship Id="rId12" Type="http://schemas.openxmlformats.org/officeDocument/2006/relationships/tags" Target="../tags/tag863.xml" /><Relationship Id="rId13" Type="http://schemas.openxmlformats.org/officeDocument/2006/relationships/tags" Target="../tags/tag864.xml" /><Relationship Id="rId14" Type="http://schemas.openxmlformats.org/officeDocument/2006/relationships/tags" Target="../tags/tag865.xml" /><Relationship Id="rId15" Type="http://schemas.openxmlformats.org/officeDocument/2006/relationships/tags" Target="../tags/tag866.xml" /><Relationship Id="rId16" Type="http://schemas.openxmlformats.org/officeDocument/2006/relationships/tags" Target="../tags/tag867.xml" /><Relationship Id="rId17" Type="http://schemas.openxmlformats.org/officeDocument/2006/relationships/tags" Target="../tags/tag868.xml" /><Relationship Id="rId18" Type="http://schemas.openxmlformats.org/officeDocument/2006/relationships/tags" Target="../tags/tag869.xml" /><Relationship Id="rId19" Type="http://schemas.openxmlformats.org/officeDocument/2006/relationships/tags" Target="../tags/tag870.xml" /><Relationship Id="rId2" Type="http://schemas.openxmlformats.org/officeDocument/2006/relationships/tags" Target="../tags/tag853.xml" /><Relationship Id="rId20" Type="http://schemas.openxmlformats.org/officeDocument/2006/relationships/tags" Target="../tags/tag871.xml" /><Relationship Id="rId21" Type="http://schemas.openxmlformats.org/officeDocument/2006/relationships/tags" Target="../tags/tag872.xml" /><Relationship Id="rId22" Type="http://schemas.openxmlformats.org/officeDocument/2006/relationships/tags" Target="../tags/tag873.xml" /><Relationship Id="rId23" Type="http://schemas.openxmlformats.org/officeDocument/2006/relationships/tags" Target="../tags/tag874.xml" /><Relationship Id="rId24" Type="http://schemas.openxmlformats.org/officeDocument/2006/relationships/tags" Target="../tags/tag875.xml" /><Relationship Id="rId25" Type="http://schemas.openxmlformats.org/officeDocument/2006/relationships/tags" Target="../tags/tag876.xml" /><Relationship Id="rId26" Type="http://schemas.openxmlformats.org/officeDocument/2006/relationships/tags" Target="../tags/tag877.xml" /><Relationship Id="rId27" Type="http://schemas.openxmlformats.org/officeDocument/2006/relationships/tags" Target="../tags/tag878.xml" /><Relationship Id="rId28" Type="http://schemas.openxmlformats.org/officeDocument/2006/relationships/tags" Target="../tags/tag879.xml" /><Relationship Id="rId29" Type="http://schemas.openxmlformats.org/officeDocument/2006/relationships/tags" Target="../tags/tag880.xml" /><Relationship Id="rId3" Type="http://schemas.openxmlformats.org/officeDocument/2006/relationships/tags" Target="../tags/tag854.xml" /><Relationship Id="rId30" Type="http://schemas.openxmlformats.org/officeDocument/2006/relationships/tags" Target="../tags/tag881.xml" /><Relationship Id="rId4" Type="http://schemas.openxmlformats.org/officeDocument/2006/relationships/tags" Target="../tags/tag855.xml" /><Relationship Id="rId5" Type="http://schemas.openxmlformats.org/officeDocument/2006/relationships/tags" Target="../tags/tag856.xml" /><Relationship Id="rId6" Type="http://schemas.openxmlformats.org/officeDocument/2006/relationships/tags" Target="../tags/tag857.xml" /><Relationship Id="rId7" Type="http://schemas.openxmlformats.org/officeDocument/2006/relationships/tags" Target="../tags/tag858.xml" /><Relationship Id="rId8" Type="http://schemas.openxmlformats.org/officeDocument/2006/relationships/tags" Target="../tags/tag859.xml" /><Relationship Id="rId9" Type="http://schemas.openxmlformats.org/officeDocument/2006/relationships/tags" Target="../tags/tag8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2.xml" /><Relationship Id="rId3" Type="http://schemas.openxmlformats.org/officeDocument/2006/relationships/tags" Target="../tags/tag883.xml" /><Relationship Id="rId4" Type="http://schemas.openxmlformats.org/officeDocument/2006/relationships/tags" Target="../tags/tag8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93.xml" /><Relationship Id="rId11" Type="http://schemas.openxmlformats.org/officeDocument/2006/relationships/tags" Target="../tags/tag894.xml" /><Relationship Id="rId12" Type="http://schemas.openxmlformats.org/officeDocument/2006/relationships/tags" Target="../tags/tag895.xml" /><Relationship Id="rId13" Type="http://schemas.openxmlformats.org/officeDocument/2006/relationships/tags" Target="../tags/tag896.xml" /><Relationship Id="rId14" Type="http://schemas.openxmlformats.org/officeDocument/2006/relationships/tags" Target="../tags/tag897.xml" /><Relationship Id="rId15" Type="http://schemas.openxmlformats.org/officeDocument/2006/relationships/tags" Target="../tags/tag898.xml" /><Relationship Id="rId16" Type="http://schemas.openxmlformats.org/officeDocument/2006/relationships/tags" Target="../tags/tag899.xml" /><Relationship Id="rId17" Type="http://schemas.openxmlformats.org/officeDocument/2006/relationships/tags" Target="../tags/tag900.xml" /><Relationship Id="rId18" Type="http://schemas.openxmlformats.org/officeDocument/2006/relationships/tags" Target="../tags/tag901.xml" /><Relationship Id="rId19" Type="http://schemas.openxmlformats.org/officeDocument/2006/relationships/tags" Target="../tags/tag902.xml" /><Relationship Id="rId2" Type="http://schemas.openxmlformats.org/officeDocument/2006/relationships/tags" Target="../tags/tag885.xml" /><Relationship Id="rId20" Type="http://schemas.openxmlformats.org/officeDocument/2006/relationships/tags" Target="../tags/tag903.xml" /><Relationship Id="rId21" Type="http://schemas.openxmlformats.org/officeDocument/2006/relationships/tags" Target="../tags/tag904.xml" /><Relationship Id="rId3" Type="http://schemas.openxmlformats.org/officeDocument/2006/relationships/tags" Target="../tags/tag886.xml" /><Relationship Id="rId4" Type="http://schemas.openxmlformats.org/officeDocument/2006/relationships/tags" Target="../tags/tag887.xml" /><Relationship Id="rId5" Type="http://schemas.openxmlformats.org/officeDocument/2006/relationships/tags" Target="../tags/tag888.xml" /><Relationship Id="rId6" Type="http://schemas.openxmlformats.org/officeDocument/2006/relationships/tags" Target="../tags/tag889.xml" /><Relationship Id="rId7" Type="http://schemas.openxmlformats.org/officeDocument/2006/relationships/tags" Target="../tags/tag890.xml" /><Relationship Id="rId8" Type="http://schemas.openxmlformats.org/officeDocument/2006/relationships/tags" Target="../tags/tag891.xml" /><Relationship Id="rId9" Type="http://schemas.openxmlformats.org/officeDocument/2006/relationships/tags" Target="../tags/tag89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13.xml" /><Relationship Id="rId11" Type="http://schemas.openxmlformats.org/officeDocument/2006/relationships/tags" Target="../tags/tag914.xml" /><Relationship Id="rId12" Type="http://schemas.openxmlformats.org/officeDocument/2006/relationships/tags" Target="../tags/tag915.xml" /><Relationship Id="rId13" Type="http://schemas.openxmlformats.org/officeDocument/2006/relationships/tags" Target="../tags/tag916.xml" /><Relationship Id="rId2" Type="http://schemas.openxmlformats.org/officeDocument/2006/relationships/tags" Target="../tags/tag905.xml" /><Relationship Id="rId3" Type="http://schemas.openxmlformats.org/officeDocument/2006/relationships/tags" Target="../tags/tag906.xml" /><Relationship Id="rId4" Type="http://schemas.openxmlformats.org/officeDocument/2006/relationships/tags" Target="../tags/tag907.xml" /><Relationship Id="rId5" Type="http://schemas.openxmlformats.org/officeDocument/2006/relationships/tags" Target="../tags/tag908.xml" /><Relationship Id="rId6" Type="http://schemas.openxmlformats.org/officeDocument/2006/relationships/tags" Target="../tags/tag909.xml" /><Relationship Id="rId7" Type="http://schemas.openxmlformats.org/officeDocument/2006/relationships/tags" Target="../tags/tag910.xml" /><Relationship Id="rId8" Type="http://schemas.openxmlformats.org/officeDocument/2006/relationships/tags" Target="../tags/tag911.xml" /><Relationship Id="rId9" Type="http://schemas.openxmlformats.org/officeDocument/2006/relationships/tags" Target="../tags/tag9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17.xml" /><Relationship Id="rId3" Type="http://schemas.openxmlformats.org/officeDocument/2006/relationships/tags" Target="../tags/tag918.xml" /><Relationship Id="rId4" Type="http://schemas.openxmlformats.org/officeDocument/2006/relationships/tags" Target="../tags/tag919.xml" /><Relationship Id="rId5" Type="http://schemas.openxmlformats.org/officeDocument/2006/relationships/tags" Target="../tags/tag920.xml" /><Relationship Id="rId6" Type="http://schemas.openxmlformats.org/officeDocument/2006/relationships/tags" Target="../tags/tag921.xml" /><Relationship Id="rId7" Type="http://schemas.openxmlformats.org/officeDocument/2006/relationships/tags" Target="../tags/tag922.xml" /><Relationship Id="rId8" Type="http://schemas.openxmlformats.org/officeDocument/2006/relationships/tags" Target="../tags/tag923.xml" /><Relationship Id="rId9" Type="http://schemas.openxmlformats.org/officeDocument/2006/relationships/tags" Target="../tags/tag92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431320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北京连锁创业方案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豆泥丸,a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市场调研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商业模式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团队建设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财务规划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法律与合规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市场调研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行业分析</a:t>
            </a:r>
            <a:endParaRPr lang="zh-CN" altLang="en-US"/>
          </a:p>
        </p:txBody>
      </p:sp>
      <p:sp>
        <p:nvSpPr>
          <p:cNvPr id="105147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7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7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行业规模：北京连锁行业的市场规模和发展趋势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7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竞争格局：北京连锁行业的竞争格局和主要竞争对手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8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消费者需求：北京连锁行业的消费者需求和消费习惯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9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9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9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发展趋势：北京连锁行业的发展趋势和潜在机会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目标客户群体</a:t>
            </a:r>
            <a:endParaRPr lang="zh-CN" altLang="en-US"/>
          </a:p>
        </p:txBody>
      </p:sp>
      <p:sp>
        <p:nvSpPr>
          <p:cNvPr id="105178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收入水平：中等以上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9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9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9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年龄段：25-40岁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0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0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0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职业：白领、自由职业者、创业者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0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1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1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消费习惯：注重品质、追求个性化、注重品牌和口碑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521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竞争对手数量：了解竞争对手的数量和规模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竞争对手优势：分析竞争对手的优势和劣势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竞争对手策略：了解竞争对手的市场策略和营销手段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竞争对手市场占有率：了解竞争对手的市场占有率和影响力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市场趋势预测</a:t>
            </a:r>
            <a:endParaRPr lang="zh-CN" altLang="en-US"/>
          </a:p>
        </p:txBody>
      </p:sp>
      <p:sp>
        <p:nvSpPr>
          <p:cNvPr id="1052410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12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14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16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消费升级：消费者对品质、服务、体验的需求不断提升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8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20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2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24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环保意识提升：绿色、环保、可持续的产品和服务受到青睐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28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30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32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数字化趋势：线上线下融合，数字化营销成为主流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34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36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38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40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社交化趋势：社交媒体、社群营销成为品牌传播的重要渠道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42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44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46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4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健康意识增强：健康食品、健康服务需求持续增长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50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52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54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5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跨界融合：不同行业之间的跨界合作成为趋势，创造新的商业机会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商业模式</a:t>
            </a:r>
            <a:endParaRPr lang="zh-CN" altLang="en-US"/>
          </a:p>
        </p:txBody>
      </p:sp>
      <p:sp>
        <p:nvSpPr>
          <p:cNvPr id="10527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2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产品或服务定位</a:t>
            </a:r>
            <a:endParaRPr lang="zh-CN" altLang="en-US"/>
          </a:p>
        </p:txBody>
      </p:sp>
      <p:sp>
        <p:nvSpPr>
          <p:cNvPr id="10532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20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0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目标市场：北京地区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2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1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1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客户群体：年轻人、上班族、家庭等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2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21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产品或服务类型：餐饮、零售、教育、娱乐等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22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2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2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特色优势：品质、价格、服务、品牌等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5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盈利模式</a:t>
            </a:r>
            <a:endParaRPr lang="zh-CN" altLang="en-US"/>
          </a:p>
        </p:txBody>
      </p:sp>
      <p:sp>
        <p:nvSpPr>
          <p:cNvPr id="1053514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16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18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20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加盟费：收取加盟商的加盟费，作为公司的主要收入来源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2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24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26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28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广告收入：通过在店铺内投放广告，收取广告费用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30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32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34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36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商品销售：通过销售商品获得利润，包括食品、饮料、日用品等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38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40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42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44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品牌授权：将品牌授权给其他企业使用，收取品牌授权费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4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48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50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52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服务收费：提供餐饮、娱乐、休闲等服务，收取服务费用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54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56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58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560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供应链管理：通过优化供应链管理，降低成本，提高利润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营销策略</a:t>
            </a:r>
            <a:endParaRPr lang="zh-CN" altLang="en-US"/>
          </a:p>
        </p:txBody>
      </p:sp>
      <p:sp>
        <p:nvSpPr>
          <p:cNvPr id="10538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价格：制定合理的价格策略，吸引客户购买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定位：明确目标客户群体，确定产品或服务的定位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推广：利用社交媒体、网络广告、线下活动等多种方式进行推广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服务：提供优质的客户服务，提高客户满意度和忠诚度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品牌建设</a:t>
            </a:r>
            <a:endParaRPr lang="zh-CN" altLang="en-US"/>
          </a:p>
        </p:txBody>
      </p:sp>
      <p:sp>
        <p:nvSpPr>
          <p:cNvPr id="105416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6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7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7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7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7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7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8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8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8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8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8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9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9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9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19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19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20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20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品牌定位：明确品牌定位，确定目标客户群体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0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品牌活动：举办各种品牌活动，如新品发布会、促销活动等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0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品牌传播：通过各种渠道进行品牌传播，如社交媒体、广告等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0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品牌形象：设计独特的品牌形象，包括LOGO、VI等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9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团队建设</a:t>
            </a:r>
            <a:endParaRPr lang="zh-CN" altLang="en-US"/>
          </a:p>
        </p:txBody>
      </p:sp>
      <p:sp>
        <p:nvSpPr>
          <p:cNvPr id="105449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9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核心团队成员</a:t>
            </a:r>
            <a:endParaRPr lang="zh-CN" altLang="en-US"/>
          </a:p>
        </p:txBody>
      </p:sp>
      <p:sp>
        <p:nvSpPr>
          <p:cNvPr id="1054956" name="椭圆 28"/>
          <p:cNvSpPr/>
          <p:nvPr>
            <p:custDataLst>
              <p:tags r:id="rId2"/>
            </p:custDataLst>
          </p:nvPr>
        </p:nvSpPr>
        <p:spPr>
          <a:xfrm>
            <a:off x="9411472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58" name="椭圆 29"/>
          <p:cNvSpPr/>
          <p:nvPr>
            <p:custDataLst>
              <p:tags r:id="rId3"/>
            </p:custDataLst>
          </p:nvPr>
        </p:nvSpPr>
        <p:spPr>
          <a:xfrm>
            <a:off x="9632661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60" name="正文"/>
          <p:cNvSpPr txBox="1"/>
          <p:nvPr>
            <p:custDataLst>
              <p:tags r:id="rId4"/>
            </p:custDataLst>
          </p:nvPr>
        </p:nvSpPr>
        <p:spPr>
          <a:xfrm>
            <a:off x="9677789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人力资源总监：负责招聘、培训和员工关系管理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4962" name="弧形 58"/>
          <p:cNvSpPr/>
          <p:nvPr>
            <p:custDataLst>
              <p:tags r:id="rId5"/>
            </p:custDataLst>
          </p:nvPr>
        </p:nvSpPr>
        <p:spPr>
          <a:xfrm>
            <a:off x="9224606" y="2693503"/>
            <a:ext cx="2353539" cy="23535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64" name="椭圆 30"/>
          <p:cNvSpPr/>
          <p:nvPr>
            <p:custDataLst>
              <p:tags r:id="rId6"/>
            </p:custDataLst>
          </p:nvPr>
        </p:nvSpPr>
        <p:spPr>
          <a:xfrm>
            <a:off x="757458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66" name="椭圆 31"/>
          <p:cNvSpPr/>
          <p:nvPr>
            <p:custDataLst>
              <p:tags r:id="rId7"/>
            </p:custDataLst>
          </p:nvPr>
        </p:nvSpPr>
        <p:spPr>
          <a:xfrm>
            <a:off x="783645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68" name="正文"/>
          <p:cNvSpPr txBox="1"/>
          <p:nvPr>
            <p:custDataLst>
              <p:tags r:id="rId8"/>
            </p:custDataLst>
          </p:nvPr>
        </p:nvSpPr>
        <p:spPr>
          <a:xfrm>
            <a:off x="788158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财务总监：负责财务管理和资金运作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970" name="弧形 57"/>
          <p:cNvSpPr/>
          <p:nvPr>
            <p:custDataLst>
              <p:tags r:id="rId9"/>
            </p:custDataLst>
          </p:nvPr>
        </p:nvSpPr>
        <p:spPr>
          <a:xfrm>
            <a:off x="608400" y="2693503"/>
            <a:ext cx="2353539" cy="23535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72" name="椭圆 22"/>
          <p:cNvSpPr/>
          <p:nvPr>
            <p:custDataLst>
              <p:tags r:id="rId10"/>
            </p:custDataLst>
          </p:nvPr>
        </p:nvSpPr>
        <p:spPr>
          <a:xfrm>
            <a:off x="5925201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74" name="椭圆 23"/>
          <p:cNvSpPr/>
          <p:nvPr>
            <p:custDataLst>
              <p:tags r:id="rId11"/>
            </p:custDataLst>
          </p:nvPr>
        </p:nvSpPr>
        <p:spPr>
          <a:xfrm>
            <a:off x="618643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76" name="正文"/>
          <p:cNvSpPr txBox="1"/>
          <p:nvPr>
            <p:custDataLst>
              <p:tags r:id="rId12"/>
            </p:custDataLst>
          </p:nvPr>
        </p:nvSpPr>
        <p:spPr>
          <a:xfrm>
            <a:off x="6232197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技术总监：负责技术研发和维护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4978" name="椭圆 24"/>
          <p:cNvSpPr/>
          <p:nvPr>
            <p:custDataLst>
              <p:tags r:id="rId13"/>
            </p:custDataLst>
          </p:nvPr>
        </p:nvSpPr>
        <p:spPr>
          <a:xfrm>
            <a:off x="4275817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80" name="椭圆 25"/>
          <p:cNvSpPr/>
          <p:nvPr>
            <p:custDataLst>
              <p:tags r:id="rId14"/>
            </p:custDataLst>
          </p:nvPr>
        </p:nvSpPr>
        <p:spPr>
          <a:xfrm>
            <a:off x="4537049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82" name="正文"/>
          <p:cNvSpPr txBox="1"/>
          <p:nvPr>
            <p:custDataLst>
              <p:tags r:id="rId15"/>
            </p:custDataLst>
          </p:nvPr>
        </p:nvSpPr>
        <p:spPr>
          <a:xfrm>
            <a:off x="458281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市场总监：负责市场推广和品牌建设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984" name="椭圆 7"/>
          <p:cNvSpPr/>
          <p:nvPr>
            <p:custDataLst>
              <p:tags r:id="rId16"/>
            </p:custDataLst>
          </p:nvPr>
        </p:nvSpPr>
        <p:spPr>
          <a:xfrm>
            <a:off x="2625797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86" name="椭圆 9"/>
          <p:cNvSpPr/>
          <p:nvPr>
            <p:custDataLst>
              <p:tags r:id="rId17"/>
            </p:custDataLst>
          </p:nvPr>
        </p:nvSpPr>
        <p:spPr>
          <a:xfrm>
            <a:off x="2887665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88" name="正文"/>
          <p:cNvSpPr txBox="1"/>
          <p:nvPr>
            <p:custDataLst>
              <p:tags r:id="rId18"/>
            </p:custDataLst>
          </p:nvPr>
        </p:nvSpPr>
        <p:spPr>
          <a:xfrm>
            <a:off x="293279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运营总监：负责日常运营和管理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4990" name="椭圆 5"/>
          <p:cNvSpPr/>
          <p:nvPr>
            <p:custDataLst>
              <p:tags r:id="rId19"/>
            </p:custDataLst>
          </p:nvPr>
        </p:nvSpPr>
        <p:spPr>
          <a:xfrm>
            <a:off x="78954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92" name="椭圆 4"/>
          <p:cNvSpPr/>
          <p:nvPr>
            <p:custDataLst>
              <p:tags r:id="rId20"/>
            </p:custDataLst>
          </p:nvPr>
        </p:nvSpPr>
        <p:spPr>
          <a:xfrm>
            <a:off x="1050778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94" name="正文"/>
          <p:cNvSpPr txBox="1"/>
          <p:nvPr>
            <p:custDataLst>
              <p:tags r:id="rId21"/>
            </p:custDataLst>
          </p:nvPr>
        </p:nvSpPr>
        <p:spPr>
          <a:xfrm>
            <a:off x="109654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创始人：具备丰富的行业经验和领导能力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2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人员招聘与培训</a:t>
            </a:r>
            <a:endParaRPr lang="zh-CN" altLang="en-US"/>
          </a:p>
        </p:txBody>
      </p:sp>
      <p:sp>
        <p:nvSpPr>
          <p:cNvPr id="105528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28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28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招聘渠道：网络招聘、校园招聘、社会招聘等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28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29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29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招聘流程：简历筛选、面试、录用等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29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29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29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培训内容：企业文化、业务知识、技能培训等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30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30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30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培训方式：内部培训、外部培训、在线培训等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5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团队管理与激励</a:t>
            </a:r>
            <a:endParaRPr lang="zh-CN" altLang="en-US"/>
          </a:p>
        </p:txBody>
      </p:sp>
      <p:sp>
        <p:nvSpPr>
          <p:cNvPr id="105559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559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559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559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560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制定合理的激励机制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560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建立明确的团队目标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560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提供良好的工作环境和福利待遇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560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加强团队沟通和协作，提高团队凝聚力和执行力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https://d.book118.com/465043132042011044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0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8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8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8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8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8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8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8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8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8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8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8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9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9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9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9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9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9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9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9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北京连锁创业方案</vt:lpstr>
      <vt:lpstr>目录</vt:lpstr>
      <vt:lpstr>单击添加章节标题</vt:lpstr>
      <vt:lpstr>市场调研</vt:lpstr>
      <vt:lpstr>行业分析</vt:lpstr>
      <vt:lpstr>目标客户群体</vt:lpstr>
      <vt:lpstr>竞争对手分析</vt:lpstr>
      <vt:lpstr>市场趋势预测</vt:lpstr>
      <vt:lpstr>商业模式</vt:lpstr>
      <vt:lpstr>产品或服务定位</vt:lpstr>
      <vt:lpstr>盈利模式</vt:lpstr>
      <vt:lpstr>营销策略</vt:lpstr>
      <vt:lpstr>品牌建设</vt:lpstr>
      <vt:lpstr>团队建设</vt:lpstr>
      <vt:lpstr>核心团队成员</vt:lpstr>
      <vt:lpstr>人员招聘与培训</vt:lpstr>
      <vt:lpstr>团队管理与激励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2024-09-06T10:40:57.934</cp:lastPrinted>
  <dcterms:created xsi:type="dcterms:W3CDTF">2024-09-06T02:40:57Z</dcterms:created>
  <dcterms:modified xsi:type="dcterms:W3CDTF">2024-09-06T02:41:01Z</dcterms:modified>
</cp:coreProperties>
</file>