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1A27B-6416-411B-8735-E8DE9A0F4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57B29-B9E4-41D2-85B9-8D004995E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6BA20-93C7-4018-B770-C64795A61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0E21F-B4B0-4F23-BD59-84BF4E78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D90F4D-6DE7-4811-BDA1-1EC729791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54DAA3-79E9-45BC-9334-CE14B76F7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B660F-77A0-401F-9409-4284CAB4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C6AE0-0E47-4293-859C-05830761D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6D9EF-6275-419C-9099-0D8A58CA9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094D5-9ABE-41FD-93F7-EEE85CA38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11FBD-D6C6-4688-9E3F-7637C7ED7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43331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高血压患者如何控制情绪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情绪对高血压的影响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识别并管理负面情绪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培养积极心态与情绪调节技巧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生活习惯调整以降低情绪波动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避免诱发情绪波动的因素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家庭关爱与支持在情绪控制中的作用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情绪对高血压的影响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94" r="31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情绪波动时，体内会释放大量应激激素，如肾上腺素和去甲肾上腺素，导致血管收缩和心率加快，进而使血压升高。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患者可能出现头痛、心悸、胸闷等症状，情绪波动越大，血压升高的幅度也越明显。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情绪波动导致血压升高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12" b="122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焦虑、抑郁等负面情绪会导致心理应激，进而加重高血压病情。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负面情绪可能导致患者不遵医嘱、不规律服药等行为，从而影响高血压的治疗效果。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负面情绪加重高血压病情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心理应激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放松效应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积极情绪如愉悦、平静等有助于身体放松，降低交感神经的兴奋性，进而降低血压。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积极情绪有助于患者树立战胜疾病的信心，从而更积极地参与治疗和管理自己的健康。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积极情绪对血压的调节作用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识别并管理负面情绪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高血压患者常常因小事而生气，容易对他人产生敌意。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愤怒和易怒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焦虑和紧张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抑郁和沮丧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持续的担忧和紧张感可能导致血压升高。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长期的低落情绪和压力会对心血管系统造成负面影响。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识别常见负面情绪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学习有效的沟通技巧，如倾听、表达感受和需要，以减少冲突和误解。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通过深呼吸、冥想或放松训练来平复激动的情绪。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与亲朋好友、专业人士或支持团体交流，分享自己的感受和困扰。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学会合理表达情感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参加高血压患者的支持团体，与经历相似的人互相支持和交流经验。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加入支持团体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考虑咨询心理专家，获得针对个人情况的情绪管理和心理支持。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参加健康教育课程，学习关于高血压管理和情绪调节的知识和技能。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寻求社会支持和心理援助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培养积极心态与情绪调节技巧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学会珍惜和感恩生活中的美好事物，有助于提升幸福感和满足感。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积极面对生活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培养对生活的热爱和兴趣，关注积极的事物，避免过于消极或抱怨。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树立自信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相信自己能够应对挑战和压力，增强自我控制力和抗挫能力。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保持乐观向上的心态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48" b="62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掌握深呼吸、冥想等放松技巧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深呼吸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通过深呼吸练习，可以减缓心跳、降低血压，并减轻紧张和焦虑感。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冥想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冥想是一种通过深度放松身心的技巧，有助于减轻压力、提高注意力和自我意识。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渐进性肌肉松弛法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通过紧张和松弛不同肌肉群，达到深度放松身心的效果。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https://d.book118.com/465043331103011034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2024-08-29T16:13:48.205</cp:lastPrinted>
  <dcterms:created xsi:type="dcterms:W3CDTF">2024-08-29T08:13:48Z</dcterms:created>
  <dcterms:modified xsi:type="dcterms:W3CDTF">2024-08-29T08:13:50Z</dcterms:modified>
</cp:coreProperties>
</file>