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44019-8CE2-4D88-8682-0D81FEA4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54FCA-0360-4FEA-AE24-991D07496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F3C60-DA6C-489F-BA6B-675D0ACD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405AF-4D31-49BA-80E3-ACB8769C3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295B5-52D2-4838-8D34-B25659F2A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7B030-92FB-449A-9F2C-7BF5D924E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0A31C-9660-4A93-B85F-0E7B7A543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411E8-E14C-46D2-9544-1785E5DA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219CE-4786-49A4-B6A9-EA8633E00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792AC-642A-44B6-ADE8-B3C792FEC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B9B9B-D5C6-490C-8B76-9994B613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18" Type="http://schemas.openxmlformats.org/officeDocument/2006/relationships/tags" Target="../tags/tag285.xml" /><Relationship Id="rId19" Type="http://schemas.openxmlformats.org/officeDocument/2006/relationships/tags" Target="../tags/tag286.xml" /><Relationship Id="rId2" Type="http://schemas.openxmlformats.org/officeDocument/2006/relationships/tags" Target="../tags/tag269.xml" /><Relationship Id="rId20" Type="http://schemas.openxmlformats.org/officeDocument/2006/relationships/tags" Target="../tags/tag287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44230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丘疹型血管角化瘤的护理查房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丘疹型血管角化瘤的概述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丘疹型血管角化瘤的概述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定义：丘疹型血管角化瘤是一种皮肤病，表现为皮肤表面出现红色或棕色的丘疹，通常不痛不痒。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症状：丘疹型血管角化瘤通常表现为皮肤表面出现红色或棕色的丘疹，大小不一，表面光滑，质地坚硬，通常不痛不痒。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发病部位：丘疹型血管角化瘤可发生在身体的任何部位，但常见于四肢、躯干和面部。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病因：丘疹型血管角化瘤的病因尚不明确，可能与遗传、环境因素和皮肤损伤有关。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病因和病理生理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病因：遗传因素和环境因素共同作用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病理生理：血管角化瘤细胞异常增殖，导致皮肤表面出现丘疹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临床表现：皮肤表面出现红色或褐色的丘疹，质地坚硬，表面粗糙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治疗方法：手术切除、激光治疗、冷冻治疗等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影像学检查：X线片、CT扫描和MRI等影像学检查可以帮助了解病变的范围和深度。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诊断标准：根据临床表现、组织病理学检查和影像学检查结果，可以确诊丘疹型血管角化瘤。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临床表现：丘疹型血管角化瘤通常表现为皮肤上的红色或棕色丘疹，表面粗糙，质地坚硬。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组织病理学检查：通过组织病理学检查可以确诊丘疹型血管角化瘤，其特征性表现为角化过度、血管增生和纤维化。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职业：退休工人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治疗方案：药物治疗、局部治疗、生活调整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居住地：某市某区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诊断：丘疹型血管角化瘤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主诉症状：疼痛、瘙痒、红肿等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现病史：发病时间、持续时间、病情变化等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既往史：是否有类似疾病或其他疾病史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生活习惯：饮食、作息、运动等生活习惯对病情的影响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既往病史：是否有其他疾病，如高血压、糖尿病等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家族史：是否有家族成员患有类似疾病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生活习惯：饮食、运动、作息等生活习惯对疾病的影响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诊断过程和治疗方案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诊断过程：病史询问、体格检查、影像学检查、病理学检查等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治疗方案：药物治疗、手术治疗、放疗、化疗等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药物治疗：抗炎药、抗过敏药、免疫抑制剂等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手术治疗：切除肿瘤、修复创面等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放疗：放射治疗、立体定向放疗等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化疗：化疗药物、靶向治疗等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疼痛部位：丘疹型血管角化瘤的部位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疼痛程度：轻度、中度、重度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疼痛持续时间：持续时间较长，可能影响生活质量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疼痛原因：丘疹型血管角化瘤的病因，如遗传、环境因素等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疼痛治疗：药物治疗、物理治疗、心理治疗等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疼痛预防：避免刺激性食物、保持皮肤清洁、避免过度摩擦等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https://d.book118.com/465044230202011113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丘疹型血管角化瘤的护理查房</vt:lpstr>
      <vt:lpstr>目录</vt:lpstr>
      <vt:lpstr>丘疹型血管角化瘤的概述</vt:lpstr>
      <vt:lpstr>定义和症状</vt:lpstr>
      <vt:lpstr>病因和病理生理</vt:lpstr>
      <vt:lpstr>诊断方法和标准</vt:lpstr>
      <vt:lpstr>病例汇报</vt:lpstr>
      <vt:lpstr>患者基本信息</vt:lpstr>
      <vt:lpstr>主诉和现病史</vt:lpstr>
      <vt:lpstr>既往史和家族史</vt:lpstr>
      <vt:lpstr>诊断过程和治疗方案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2024-09-20T07:07:08.815</cp:lastPrinted>
  <dcterms:created xsi:type="dcterms:W3CDTF">2024-09-19T23:07:08Z</dcterms:created>
  <dcterms:modified xsi:type="dcterms:W3CDTF">2024-09-19T23:07:11Z</dcterms:modified>
</cp:coreProperties>
</file>