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04998-5342-4FBD-A3D1-FC43591D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8C03E-5165-4CCA-8906-2A0C63C9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0E872-D25E-41E9-9195-09D3200D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EB9EA-0ACF-44BA-AD34-3EE0B3A4A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02641-FF6B-438E-A2FF-992095B59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38282-031A-447E-9373-DF5D3EA0A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D1CE7-3691-448A-A600-040393C5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77702-C3A3-4167-9F95-B90107D8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586BD-442B-4640-9059-76FDBF166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19155-3D5B-4214-A912-D8774B0E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89788-63E4-40D4-8E2C-02E7301F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 panose="00000a00000000000000" charset="-122"/>
          <a:ea typeface="MiSans Heavy" panose="00000a00000000000000" charset="-122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0002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犬猫实验室检查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犬猫实验室检查概述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犬猫血液学检查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犬猫生化检查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犬猫免疫学检查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犬猫排泄物检查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犬猫实验室检查概述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实验室检查的定义和目的</a:t>
            </a:r>
            <a:endParaRPr lang="zh-CN" altLang="en-US"/>
          </a:p>
        </p:txBody>
      </p:sp>
      <p:sp>
        <p:nvSpPr>
          <p:cNvPr id="1048948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定义：实验室检查是指通过实验室仪器和设备，对犬猫进行血液、尿液、粪便等样本的检测，以评估其健康状况和疾病诊断。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52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5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目的：实验室检查的目的是为了及时发现犬猫的疾病，评估其健康状况，为治疗和预防提供依据。同时，实验室检查还可以帮助兽医了解犬猫的生理状况，为饲养和繁育提供指导。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实验室检查的种类</a:t>
            </a:r>
            <a:endParaRPr lang="zh-CN" altLang="en-US"/>
          </a:p>
        </p:txBody>
      </p:sp>
      <p:sp>
        <p:nvSpPr>
          <p:cNvPr id="104899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血液检查：包括血常规、生化、电解质等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尿液检查：包括尿常规、尿沉渣等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粪便检查：包括粪便常规、寄生虫检查等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影像学检查：包括X光、超声、CT等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内分泌检查：包括甲状腺激素、肾上腺激素等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免疫学检查：包括抗体检测、抗原检测等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实验室检查的注意事项</a:t>
            </a:r>
            <a:endParaRPr lang="zh-CN" altLang="en-US"/>
          </a:p>
        </p:txBody>
      </p:sp>
      <p:sp>
        <p:nvSpPr>
          <p:cNvPr id="10490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确保实验室环境安全，避免交叉污染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确保实验样本新鲜，无污染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确保实验结果准确，及时报告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确保实验设备齐全，操作规范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犬猫血液学检查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血液学检查的基本知识</a:t>
            </a:r>
            <a:endParaRPr lang="zh-CN" altLang="en-US"/>
          </a:p>
        </p:txBody>
      </p:sp>
      <p:sp>
        <p:nvSpPr>
          <p:cNvPr id="10491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血液学检查是犬猫实验室检查的重要组成部分，用于评估犬猫的健康状况。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血液学检查主要包括红细胞计数、白细胞计数、血小板计数等指标。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红细胞计数可以反映犬猫的贫血状况，白细胞计数可以反映犬猫的免疫状况，血小板计数可以反映犬猫的凝血功能。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血液学检查还可以用于诊断犬猫的一些疾病，如贫血、白血病、血小板减少症等。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内容占位符 1"/>
          <p:cNvSpPr>
            <a:spLocks noGrp="1"/>
          </p:cNvSpPr>
          <p:nvPr>
            <p:ph idx="4"/>
          </p:nvPr>
        </p:nvSpPr>
        <p:spPr/>
        <p:txBody>
          <a:bodyPr>
            <a:normAutofit fontScale="36111"/>
          </a:bodyPr>
          <a:lstStyle/>
          <a:p>
            <a:r>
              <a:rPr lang="zh-CN" altLang="en-US"/>
              <a:t>红细胞计数（RBC）：反映贫血或脱水情况</a:t>
            </a:r>
            <a:endParaRPr lang="zh-CN" altLang="en-US"/>
          </a:p>
          <a:p>
            <a:r>
              <a:rPr lang="zh-CN" altLang="en-US"/>
              <a:t>白细胞计数（WBC）：反映感染、炎症或免疫系统疾病</a:t>
            </a:r>
            <a:endParaRPr lang="zh-CN" altLang="en-US"/>
          </a:p>
          <a:p>
            <a:r>
              <a:rPr lang="zh-CN" altLang="en-US"/>
              <a:t>血小板计数（PLT）：反映凝血功能或出血倾向</a:t>
            </a:r>
            <a:endParaRPr lang="zh-CN" altLang="en-US"/>
          </a:p>
          <a:p>
            <a:r>
              <a:rPr lang="zh-CN" altLang="en-US"/>
              <a:t>血红蛋白（HGB）：反映贫血或脱水情况</a:t>
            </a:r>
            <a:endParaRPr lang="zh-CN" altLang="en-US"/>
          </a:p>
          <a:p>
            <a:r>
              <a:rPr lang="zh-CN" altLang="en-US"/>
              <a:t>红细胞压积（HCT）：反映贫血或脱水情况</a:t>
            </a:r>
            <a:endParaRPr lang="zh-CN" altLang="en-US"/>
          </a:p>
          <a:p>
            <a:r>
              <a:rPr lang="zh-CN" altLang="en-US"/>
              <a:t>平均红细胞体积（MCV）：反映贫血类型</a:t>
            </a:r>
            <a:endParaRPr lang="zh-CN" altLang="en-US"/>
          </a:p>
          <a:p>
            <a:r>
              <a:rPr lang="zh-CN" altLang="en-US"/>
              <a:t>平均血红蛋白量（MCH）：反映贫血类型</a:t>
            </a:r>
            <a:endParaRPr lang="zh-CN" altLang="en-US"/>
          </a:p>
          <a:p>
            <a:r>
              <a:rPr lang="zh-CN" altLang="en-US"/>
              <a:t>平均血红蛋白浓度（MCHC）：反映贫血类型</a:t>
            </a:r>
            <a:endParaRPr lang="zh-CN" altLang="en-US"/>
          </a:p>
          <a:p>
            <a:r>
              <a:rPr lang="zh-CN" altLang="en-US"/>
              <a:t>红细胞分布宽度（RDW）：反映贫血类型</a:t>
            </a:r>
            <a:endParaRPr lang="zh-CN" altLang="en-US"/>
          </a:p>
          <a:p>
            <a:r>
              <a:rPr lang="zh-CN" altLang="en-US"/>
              <a:t>血小板体积分布宽度（PDW）：反映血小板功能</a:t>
            </a:r>
            <a:endParaRPr lang="zh-CN" altLang="en-US"/>
          </a:p>
          <a:p>
            <a:r>
              <a:rPr lang="zh-CN" altLang="en-US"/>
              <a:t>血小板平均体积（MPV）：反映血小板功能</a:t>
            </a:r>
            <a:endParaRPr lang="zh-CN" altLang="en-US"/>
          </a:p>
          <a:p>
            <a:r>
              <a:rPr lang="zh-CN" altLang="en-US"/>
              <a:t>血小板分布宽度（PDW）：反映血小板功能</a:t>
            </a:r>
            <a:endParaRPr lang="zh-CN" altLang="en-US"/>
          </a:p>
          <a:p>
            <a:r>
              <a:rPr lang="zh-CN" altLang="en-US"/>
              <a:t>血小板计数（PLT）：反映凝血功能或出血倾向</a:t>
            </a:r>
            <a:endParaRPr lang="zh-CN" altLang="en-US"/>
          </a:p>
          <a:p>
            <a:r>
              <a:rPr lang="zh-CN" altLang="en-US"/>
              <a:t>血小板体积分布宽度（PDW）：反映血小板功能</a:t>
            </a:r>
            <a:endParaRPr lang="zh-CN" altLang="en-US"/>
          </a:p>
          <a:p>
            <a:r>
              <a:rPr lang="zh-CN" altLang="en-US"/>
              <a:t>血小板平均体积（MPV）：反映血小板功能</a:t>
            </a:r>
            <a:endParaRPr lang="zh-CN" altLang="en-US"/>
          </a:p>
          <a:p>
            <a:r>
              <a:rPr lang="zh-CN" altLang="en-US"/>
              <a:t>血小板分布宽度（PDW）：反映血小板功能</a:t>
            </a:r>
            <a:endParaRPr lang="zh-CN" altLang="en-US"/>
          </a:p>
          <a:p>
            <a:r>
              <a:rPr lang="zh-CN" altLang="en-US"/>
              <a:t>血小板计数（PLT）：反映凝血功能或出血倾向</a:t>
            </a:r>
            <a:endParaRPr lang="zh-CN" altLang="en-US"/>
          </a:p>
          <a:p>
            <a:r>
              <a:rPr lang="zh-CN" altLang="en-US"/>
              <a:t>血小板体积分布宽度（PDW）：反映血小板功能</a:t>
            </a:r>
            <a:endParaRPr lang="zh-CN" altLang="en-US"/>
          </a:p>
          <a:p>
            <a:r>
              <a:rPr lang="zh-CN" altLang="en-US"/>
              <a:t>血小板平均体积（MPV）：反映血小板功能</a:t>
            </a:r>
            <a:endParaRPr lang="zh-CN" altLang="en-US"/>
          </a:p>
          <a:p>
            <a:r>
              <a:rPr lang="zh-CN" altLang="en-US"/>
              <a:t>血小板分布宽度（PDW）：反映血小板功能</a:t>
            </a:r>
            <a:endParaRPr lang="zh-CN" altLang="en-US"/>
          </a:p>
        </p:txBody>
      </p:sp>
      <p:sp>
        <p:nvSpPr>
          <p:cNvPr id="10492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血液常规指标及其意义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血液学检查的异常表现及处理</a:t>
            </a:r>
            <a:endParaRPr lang="zh-CN" altLang="en-US"/>
          </a:p>
        </p:txBody>
      </p:sp>
      <p:sp>
        <p:nvSpPr>
          <p:cNvPr id="1049272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6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红细胞异常：如红细胞增多症、红细胞减少症等，可能与贫血、感染、肿瘤等疾病有关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白细胞异常：如白细胞增多症、白细胞减少症等，可能与感染、炎症、肿瘤等疾病有关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血小板异常：如血小板增多症、血小板减少症等，可能与出血、凝血障碍等疾病有关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血液生化异常：如血糖、血脂、血尿酸等指标异常，可能与糖尿病、高血脂、痛风等疾病有关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处理方法：根据血液学检查结果，进行相应的治疗，如药物治疗、手术治疗等，并定期复查血液学指标，观察治疗效果。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3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犬猫生化检查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生化检查的基本知识</a:t>
            </a:r>
            <a:endParaRPr lang="zh-CN" altLang="en-US"/>
          </a:p>
        </p:txBody>
      </p:sp>
      <p:sp>
        <p:nvSpPr>
          <p:cNvPr id="10493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生化检查可以帮助兽医了解犬猫的营养状况、肝肾功能、内分泌系统等，为疾病的诊断和治疗提供依据。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生化检查是犬猫实验室检查的重要部分，用于评估犬猫的健康状况和疾病诊断。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生化检查包括血液生化、尿液生化、粪便生化等，可以检测犬猫的代谢、电解质、酶、激素等指标。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生化检查的样本包括血液、尿液、粪便等，需要兽医进行采集和送检。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肝功能检查及临床意义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异常结果：肝功能检查异常可能提示肝脏疾病，如肝炎、肝硬化、肝癌等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909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治疗建议：根据肝功能检查结果，医生可能会建议进行进一步的检查或治疗，如抗病毒治疗、保肝治疗等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肝功能检查包括：血清总胆红素、直接胆红素、间接胆红素、总蛋白、白蛋白、球蛋白、谷丙转氨酶、谷草转氨酶、碱性磷酸酶、γ-谷氨酰转移酶等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909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临床意义：肝功能检查可以评估肝脏的代谢、解毒、合成、分泌等功能，对诊断和治疗肝病具有重要意义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肾功能检查及临床意义</a:t>
            </a:r>
            <a:endParaRPr lang="zh-CN" altLang="en-US"/>
          </a:p>
        </p:txBody>
      </p:sp>
      <p:sp>
        <p:nvSpPr>
          <p:cNvPr id="10495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肌酐：反映肾脏排泄功能，升高提示肾功能受损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尿酸：反映肾脏排泄功能，升高提示肾功能受损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1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临床应用：用于诊断和治疗肾脏疾病，评估肾脏功能恢复情况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肾功能检查：包括尿素氮、肌酐、尿酸等指标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临床意义：评估肾脏功能，诊断肾脏疾病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3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尿素氮：反映肾脏排泄功能，升高提示肾功能受损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https://d.book118.com/465100020032011034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犬猫实验室检查</vt:lpstr>
      <vt:lpstr>目录</vt:lpstr>
      <vt:lpstr>添加章节标题</vt:lpstr>
      <vt:lpstr>犬猫实验室检查概述</vt:lpstr>
      <vt:lpstr>实验室检查的定义和目的</vt:lpstr>
      <vt:lpstr>实验室检查的种类</vt:lpstr>
      <vt:lpstr>实验室检查的注意事项</vt:lpstr>
      <vt:lpstr>犬猫血液学检查</vt:lpstr>
      <vt:lpstr>血液学检查的基本知识</vt:lpstr>
      <vt:lpstr>血液常规指标及其意义</vt:lpstr>
      <vt:lpstr>血液学检查的异常表现及处理</vt:lpstr>
      <vt:lpstr>犬猫生化检查</vt:lpstr>
      <vt:lpstr>生化检查的基本知识</vt:lpstr>
      <vt:lpstr>肝功能检查及临床意义</vt:lpstr>
      <vt:lpstr>肾功能检查及临床意义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2024-08-29T13:29:02.404</cp:lastPrinted>
  <dcterms:created xsi:type="dcterms:W3CDTF">2024-08-29T05:29:02Z</dcterms:created>
  <dcterms:modified xsi:type="dcterms:W3CDTF">2024-08-29T05:29:05Z</dcterms:modified>
</cp:coreProperties>
</file>