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0FEF74-ED23-439F-B383-2A63956A6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78056C-FB8A-491B-AAF5-C8EA4E2AC0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534882-50AC-4647-8AAF-0D8CC49C9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2F6143-2585-4609-87D6-0492E48AF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F3BDAD-A743-48A4-9DE1-B46ADD4564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91A430-CD85-4D6A-8280-83C903DAFB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45C60B-18AA-4CD5-8125-41C7889583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C28A36-B183-4342-B67A-0943E177E0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2898BB-F1BE-41D9-BB36-C2B574F53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A124BC-9198-4F6C-AF5E-DFC4FC776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00FE7B-261E-4C49-9549-64E43FC74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10023330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学校技防管理制度</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学校技防管理制度概述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学校技防管理的主要内容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学校技防管理制度的实施与监督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针对学校技防设施的不足，制定相应的管理制度是必要的。</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随着科技的发展，技防手段在学校安全管理中发挥着越来越重要的作用。</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当前学校技防设施存在诸多问题，如设备老化、技术落后等，亟需完善和改进。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保障学校师生的人身安全和财产安全。</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提高学校安全管理的效率和水平。</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促进学校安全管理的规范化和科学化。</a:t>
              </a:r>
            </a:p>
          </p:txBody>
        </p:sp>
      </p:grpSp>
      <p:pic>
        <p:nvPicPr>
          <p:cNvPr id="14" name="Picture 14"/>
          <p:cNvPicPr>
            <a:picLocks noChangeAspect="1"/>
          </p:cNvPicPr>
          <p:nvPr/>
        </p:nvPicPr>
        <p:blipFill>
          <a:blip r:embed="rId2"/>
          <a:srcRect l="25000" r="250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7833" r="1783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学校技防管理制度概述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学校技防管理制度是指利用技术手段对学校进行安全管理的一系列制度安排。</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技防管理是学校安全管理的重要组成部分，通过技术手段提高学校的安全防范能力和应急处置能力，保障师生的生命财产安全。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概念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加强应急处置能力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技防管理能够提供实时监控和预警，为应急处置提供及时、准确的信息，提高学校的应急处置能力。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保障师生生命财产安全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技防管理能够有效地保障师生的生命财产安全，创造一个安全、和谐的校园环境。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提高安全防范能力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技防管理通过安装监控系统、报警系统等手段，提高学校的安全防范能力，有效预防和减少安全事故的发生。</a:t>
            </a:r>
          </a:p>
        </p:txBody>
      </p:sp>
      <p:pic>
        <p:nvPicPr>
          <p:cNvPr id="10" name="Picture 10"/>
          <p:cNvPicPr>
            <a:picLocks noChangeAspect="1"/>
          </p:cNvPicPr>
          <p:nvPr/>
        </p:nvPicPr>
        <p:blipFill>
          <a:blip r:embed="rId2"/>
          <a:srcRect l="13583" r="1358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技防管理的必要性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https://d.book118.com/465100233300011123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2024-09-27T16:46:53.504</cp:lastPrinted>
  <dcterms:created xsi:type="dcterms:W3CDTF">2024-09-27T08:46:53Z</dcterms:created>
  <dcterms:modified xsi:type="dcterms:W3CDTF">2024-09-27T08:46:55Z</dcterms:modified>
</cp:coreProperties>
</file>