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0C5B46-33F4-4FAD-ADB4-50EFEDBD6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56076C-2C36-49AC-8A64-B5F3CA4FC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A6B9AC-E207-435D-9BC4-1FEDDFF72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6C3A2C-7D85-4810-BF0C-3AB93111D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02CAAB-8D8E-453A-8EB5-4039631EB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4AF598-C11C-4B60-96D4-D0461E870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A285B6-9E4B-4415-B694-6966B5C47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749101-741D-42B6-B36D-1C3B1F9BA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BC80C1-8E4E-492E-83F0-0410AEBFE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4CB1FA-D080-4B21-A26E-5C5373D43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1C96FE-810D-40C7-B122-ECA5269F0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10134413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单片机系统教程课件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单片机基础知识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单片机硬件结构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单片机软件编程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单片机应用实例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单片机未来发展与挑战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1961" r="1196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单片机是一种集成电路芯片，具有微处理器和存储器等功能，广泛应用于自动化控制、智能仪表等领域。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片机是一种集成在一块芯片上的微型计算机系统，通常包括中央处理器、存储器、输入输出接口等部分。它具有体积小、功耗低、可靠性高等特点，因此在自动化控制、智能仪表、通信设备等领域得到广泛应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单片机定义与特点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单片机的发展历程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探索阶段，单片机刚刚出现，其功能比较简单，主要用于简单的控制和数据处理。随着技术的发展，单片机进入了发展阶段，其功能逐渐增强，可以满足更多的应用需求。进入成熟阶段后，单片机的性能和稳定性得到了大幅提升，应用范围也更加广泛。微控制器阶段是单片机发展的最新阶段，单片机集成了更多的功能和接口，成为了一种高度集成的微控制器芯片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单片机的发展历程可以分为四个阶段，分别是探索阶段、发展阶段、成熟阶段和微控制器阶段。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6098400" y="1501200"/>
            <a:ext cx="0" cy="474840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1542696" y="1462606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368737" y="1462606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单片机的应用领域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1542696" y="1978954"/>
            <a:ext cx="4313071" cy="42656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单片机的应用领域非常广泛，包括工业控制、智能家居、仪器仪表、通信设备等。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440934" y="1978954"/>
            <a:ext cx="4313071" cy="42656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单片机的应用领域非常广泛，包括工业控制、智能家居、仪器仪表、通信设备等。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单片机硬件结构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中央处理器（CPU）是单片机系统的核心，负责执行指令和控制系统的各个部分。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CPU由运算器和控制器组成，运算器负责进行算术和逻辑运算，控制器负责控制指令的执行顺序。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CPU的性能决定了单片机系统的处理能力和运行速度。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76" b="27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167" r="12167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中央处理器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3625" r="33625"/>
          <a:stretch>
            <a:fillRect/>
          </a:stretch>
        </p:blipFill>
        <p:spPr>
          <a:xfrm>
            <a:off x="652454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042" r="2504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0875" r="208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存储器是单片机系统中用于存储数据的部件。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根据存储方式的不同，存储器可以分为随机存取存储器（RAM）和只读存储器（ROM）。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RAM用于存储运行时产生的数据和变量，ROM用于存储程序代码和常量数据。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输入/输出接口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输入/输出接口是单片机系统与外部设备进行数据交换的桥梁。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输入接口用于接收外部设备的数据，输出接口用于向外部设备发送数据。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常见的输入/输出接口有并行接口和串行接口。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https://d.book118.com/465101344133011040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2024-08-31T12:01:59.830</cp:lastPrinted>
  <dcterms:created xsi:type="dcterms:W3CDTF">2024-08-31T04:01:59Z</dcterms:created>
  <dcterms:modified xsi:type="dcterms:W3CDTF">2024-08-31T04:02:01Z</dcterms:modified>
</cp:coreProperties>
</file>