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21457-46D2-45C1-9DB5-12718EE30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15F50-2690-4D7E-A080-91ECC52BF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3101F-B01F-4130-B7F6-2B58CE9D2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6560F-BC86-4997-9762-A7486C6F4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9C1B9F-A484-4216-9CD6-7BA9E4A11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A82876-F308-4967-886F-FCFAB1885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B988D0-62A4-466C-925E-F24A9CD50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C9F5B-A80B-420A-85FE-4608D501F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ADF89-3397-41C4-842C-8ED797206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CC1B6-2C4F-42C2-A5AD-C93588169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413D5-F8B9-4657-8036-BF28BE837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10222300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建材与装饰行业的技术培训与应用指南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基础知识与技能培训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新型建材与装饰技术应用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经典案例分析与经验分享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政策法规解读与行业标准规范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跨界合作与创新发展思路探讨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建材与装饰行业作为国民经济的重要组成部分，近年来保持了稳定的增长态势，市场规模不断扩大。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建材与装饰行业涉及原材料生产、加工制造、物流配送、设计施工等多个环节，形成了完整的产业链。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目前，建材与装饰行业竞争激烈，市场集中度逐渐提高，品牌化、专业化成为发展趋势。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建材与装饰行业现状及前景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BIM、3D打印等数字化技术的应用，改变了传统的设计和施工方式，提高了行业的精细化程度。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新型建材如高性能混凝土、纤维增强复合材料等的研发和应用，提高了建筑材料的性能和质量。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通过引入先进的生产设备和管理系统，实现建材与装饰产品的智能制造，提高生产效率和产品质量。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随着环保意识的提高，绿色、环保的建材和装饰产品将成为市场主流。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智能家居、智能办公等概念的普及将推动建材与装饰行业向智能化方向发展。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消费者对于个性化、定制化的需求将促使建材与装饰行业提供更加多样化的产品和服务。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基础知识与技能培训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材料的分类和应用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掌握各类材料（如金属、非金属、复合材料等）的特点、应用领域和选择原则。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材料性能测试与评估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学习材料性能测试方法、评估标准和质量控制手段，以确保材料性能符合使用要求。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材料的物理和化学性质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了解不同材料的组成、结构和性质，包括强度、硬度、耐磨性、耐腐蚀性、热稳定性等。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761" r="14761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材料科学基础知识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熟悉建材与装饰产品的生产工艺流程，包括原料准备、加工成型、表面处理、装配等环节。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设备操作与维护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掌握相关生产设备（如切割机、压制机、喷涂设备等）的操作技巧和维护保养方法，确保设备正常运行。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生产过程中的质量控制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学习生产过程中的质量控制方法，包括原料检验、半成品抽查、成品检验等环节，以确保产品质量稳定可靠。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生产工艺及设备操作技巧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安全生产规章制度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了解并遵守安全生产规章制度，如穿戴防护用品、遵守操作规程、注意危险源识别等。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环保法规及标准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熟悉环保法规及标准，掌握建材与装饰行业中的环保要求和废弃物处理方法。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节能减排与清洁生产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学习节能减排技术和清洁生产方法，推动绿色制造和可持续发展。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安全生产与环保意识培养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新型建材与装饰技术应用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采用低VOC或零VOC的环保涂料，减少对室内环境的污染。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环保涂料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使用甲醛释放量低的环保板材，如E0级或E1级板材。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绿色板材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推广使用断桥铝、LOW-E玻璃等节能门窗，提高建筑保温性能。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节能门窗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绿色环保材料应用推广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智能化照明系统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通过智能照明控制器实现灯光亮度、色温的调节，营造舒适的室内光环境。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智能化窗帘系统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通过智能窗帘控制器实现窗帘的自动开关和调节，增加居住便利性。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智能化安防系统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运用智能门锁、摄像头、烟雾报警器等设备，提升家居安全性。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智能家居系统在装饰中的运用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定制化构件生产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通过3D打印技术生产定制化的建筑构件，满足个性化建筑设计需求。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复杂结构建造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利用3D打印技术实现复杂建筑结构的建造，提高施工效率和质量。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建筑模型打印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运用3D打印技术打印建筑模型，便于进行设计和施工前的预览和评估。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3D打印技术在建筑行业的应用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经典案例分析与经验分享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某大型商业综合体装饰工程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采用BIM技术进行设计与施工协同，提高了施工效率和质量。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位于市中心，集购物、餐饮、娱乐等功能于一体。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成功案例介绍及经验总结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https://d.book118.com/465102223001011114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2024-09-20T21:56:56.575</cp:lastPrinted>
  <dcterms:created xsi:type="dcterms:W3CDTF">2024-09-20T13:56:56Z</dcterms:created>
  <dcterms:modified xsi:type="dcterms:W3CDTF">2024-09-20T13:56:58Z</dcterms:modified>
</cp:coreProperties>
</file>