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05A5A-5509-4303-9F50-8E7682AD1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8C3B7-2CE3-48AA-911D-39B72DA0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F12A9-E52B-4490-810E-5E66B1838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8477A-4DEA-47BC-B043-A87ACC0B7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FDA023-9284-4C70-9698-0E723CFF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D25FF4-4312-4596-852A-4FB049E20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B6693-95EE-4C8F-8AB4-7F114BDA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19DA3-9AF7-453A-B57B-39CE309C9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54CB9-FF55-40C3-A7ED-E3C35829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5DE95-BE6E-4DBA-9EF6-8E8061DB5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0465C-BBB6-484B-9828-B688EE0CB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1000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卫生医疗管理制度的实施与监督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卫生医疗管理制度的完善与创新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随着社会经济的发展和人民生活水平的提高，卫生医疗问题逐渐成为社会关注的焦点。为了保障人民的健康权益，提高医疗服务质量，卫生医疗管理制度应运而生。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卫生医疗管理制度的建立与完善，对于规范医疗服务行为、保障医疗安全、提高医疗效率等方面具有重要意义。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卫生医疗管理制度旨在规范医疗服务行为，保障医疗质量和安全，提高医疗服务效率，满足人民群众日益增长的医疗卫生服务需求。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卫生医疗管理制度的意义在于：有利于维护人民群众的健康权益，促进医疗卫生事业的可持续发展，推动社会的和谐稳定。同时，卫生医疗管理制度也是国家治理体系和治理能力现代化的重要体现。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卫生医疗管理制度概述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卫生医疗管理制度是指为了保障公民的身体健康和生命安全，维护医疗秩序和公平性，对医疗机构、医务人员、医疗技术、药品、医疗器械等的管理和监督所制定的一系列规范和制度。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卫生医疗管理制度包括医疗机构管理、医疗质量管理、医疗技术管理、医疗人员管理、药品管理、医疗器械管理等方面。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09" r="710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维护医疗公平性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促进医疗卫生事业发展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通过制定严格的卫生医疗管理制度，规范医疗机构和医务人员的行为，提高医疗服务质量，保障患者的安全和健康。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卫生医疗管理制度能够规范医疗市场秩序，防止不正当竞争和乱收费现象，维护患者的权益和医疗公平性。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完善的卫生医疗管理制度能够为医疗卫生事业的发展提供有力保障，推动医疗卫生技术的进步和创新，提高整个社会的健康水平。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https://d.book118.com/465110000300011123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2024-09-27T16:49:33.235</cp:lastPrinted>
  <dcterms:created xsi:type="dcterms:W3CDTF">2024-09-27T08:49:33Z</dcterms:created>
  <dcterms:modified xsi:type="dcterms:W3CDTF">2024-09-27T08:49:35Z</dcterms:modified>
</cp:coreProperties>
</file>