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1EBBC8-D335-46B5-B709-C69B71B60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E845B-BF21-4323-B5C0-304C8706A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931435-EB0C-4680-B260-EA3F76A87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664962-76F9-4E6B-AEAB-E418DB5F7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B00067-CCA3-4219-A445-9B8D3A4944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ACE737-3B2E-4B0D-B3D9-8BA840CF38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E1CFF8-461C-4921-8072-8D64173BB7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369B91-877F-49E6-9B46-14E2AC8B2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678B36-A69A-468D-9C44-145F902F6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B3066-624D-4401-ACAD-D60718315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53F733-36C3-4D40-AD62-86EA48645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103330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泡沫塑料行业发展趋势</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日期: </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汇报人：</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143000"/>
            <a:ext cx="5813909"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泡沫塑料行业市场分析</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泡沫塑料行业技术发展</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泡沫塑料行业竞争格局</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泡沫塑料行业面临的挑战和机遇</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泡沫塑料行业未来发展策略和建议</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5357" t="14894" r="5357" b="14184"/>
          <a:stretch>
            <a:fillRect/>
          </a:stretch>
        </p:blipFill>
        <p:spPr>
          <a:xfrm>
            <a:off x="6429306" y="1522968"/>
            <a:ext cx="4988678" cy="3963189"/>
          </a:xfrm>
          <a:prstGeom prst="rect">
            <a:avLst/>
          </a:prstGeom>
        </p:spPr>
      </p:pic>
      <p:sp>
        <p:nvSpPr>
          <p:cNvPr id="4" name="TextBox 4"/>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5" name="TextBox 5"/>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行业概述</a:t>
            </a:r>
          </a:p>
        </p:txBody>
      </p:sp>
      <p:sp>
        <p:nvSpPr>
          <p:cNvPr id="6" name="TextBox 6"/>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泡沫塑料定义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泡沫塑料是一种轻质、易加工的材料，由树脂、发泡剂、交联剂等原料制成。</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泡沫塑料分类</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根据发泡原理和产品特点，泡沫塑料分为聚苯乙烯泡沫塑料、聚氨酯泡沫塑料、聚氯乙烯泡沫塑料等。</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泡沫塑料的定义和分类</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主要包括树脂、发泡剂、交联剂等原料的生产企业和供应商。</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上游原材料供应商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中游生产商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下游应用领域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指泡沫塑料制品的生产企业，负责将原材料加工成泡沫塑料产品。</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泡沫塑料广泛应用于建筑、汽车、包装、保温等领域。</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泡沫塑料行业的产业链结构</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泡沫塑料行业的发展历程和现状</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自20世纪50年代以来，泡沫塑料行业逐渐发展壮大，随着技术的不断进步和应用领域的拓展，泡沫塑料在建筑、汽车、包装等领域得到了广泛应用。</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发展历程</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目前，全球泡沫塑料市场呈现出稳步增长的趋势，市场规模不断扩大。同时，随着环保意识的提高和能源效率的关注，泡沫塑料行业正朝着环保、节能的方向发展。</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现状</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5357" t="14894" r="5357" b="14184"/>
          <a:stretch>
            <a:fillRect/>
          </a:stretch>
        </p:blipFill>
        <p:spPr>
          <a:xfrm>
            <a:off x="6429306" y="1522968"/>
            <a:ext cx="4988678" cy="3963189"/>
          </a:xfrm>
          <a:prstGeom prst="rect">
            <a:avLst/>
          </a:prstGeom>
        </p:spPr>
      </p:pic>
      <p:sp>
        <p:nvSpPr>
          <p:cNvPr id="4" name="TextBox 4"/>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5" name="TextBox 5"/>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泡沫塑料行业市场分析</a:t>
            </a:r>
          </a:p>
        </p:txBody>
      </p:sp>
      <p:sp>
        <p:nvSpPr>
          <p:cNvPr id="6" name="TextBox 6"/>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泡沫塑料应用领域</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泡沫塑料广泛应用于建筑、汽车、包装、家电等领域，其中建筑领域是泡沫塑料最大的应用市场。</a:t>
              </a:r>
            </a:p>
          </p:txBody>
        </p:sp>
      </p:grpSp>
      <p:grpSp>
        <p:nvGrpSpPr>
          <p:cNvPr id="5" name="Group 5"/>
          <p:cNvGrpSpPr/>
          <p:nvPr/>
        </p:nvGrpSpPr>
        <p:grpSpPr>
          <a:xfrm>
            <a:off x="454963" y="256913"/>
            <a:ext cx="515576" cy="440418"/>
            <a:chOff x="454963" y="256913"/>
            <a:chExt cx="515576" cy="440418"/>
          </a:xfrm>
        </p:grpSpPr>
        <p:sp>
          <p:nvSpPr>
            <p:cNvPr id="6" name="AutoShape 6"/>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26" name="TextBox 26"/>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全球泡沫塑料行业市场分析</a:t>
            </a:r>
          </a:p>
        </p:txBody>
      </p:sp>
      <p:grpSp>
        <p:nvGrpSpPr>
          <p:cNvPr id="27" name="Group 27"/>
          <p:cNvGrpSpPr/>
          <p:nvPr/>
        </p:nvGrpSpPr>
        <p:grpSpPr>
          <a:xfrm>
            <a:off x="5659243" y="4772000"/>
            <a:ext cx="5783287" cy="1160526"/>
            <a:chOff x="5659243" y="4772000"/>
            <a:chExt cx="5783287" cy="1160526"/>
          </a:xfrm>
        </p:grpSpPr>
        <p:sp>
          <p:nvSpPr>
            <p:cNvPr id="28" name="TextBox 28"/>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泡沫塑料行业竞争格局</a:t>
              </a:r>
            </a:p>
          </p:txBody>
        </p:sp>
        <p:sp>
          <p:nvSpPr>
            <p:cNvPr id="29" name="TextBox 29"/>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全球泡沫塑料行业竞争格局以大型跨国公司为主导，中小企业数量众多，市场竞争激烈。</a:t>
              </a:r>
            </a:p>
          </p:txBody>
        </p:sp>
      </p:grpSp>
      <p:sp>
        <p:nvSpPr>
          <p:cNvPr id="30" name="AutoShape 30"/>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31" name="Group 31"/>
          <p:cNvGrpSpPr/>
          <p:nvPr/>
        </p:nvGrpSpPr>
        <p:grpSpPr>
          <a:xfrm>
            <a:off x="5659243" y="1470704"/>
            <a:ext cx="5783287" cy="1160526"/>
            <a:chOff x="5659243" y="1470704"/>
            <a:chExt cx="5783287" cy="1160526"/>
          </a:xfrm>
        </p:grpSpPr>
        <p:sp>
          <p:nvSpPr>
            <p:cNvPr id="32" name="TextBox 32"/>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泡沫塑料产量和消费量</a:t>
              </a:r>
            </a:p>
          </p:txBody>
        </p:sp>
        <p:sp>
          <p:nvSpPr>
            <p:cNvPr id="33" name="TextBox 33"/>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全球泡沫塑料产量和消费量保持稳定增长，其中发达国家泡沫塑料消费量较高，发展中国家泡沫塑料产量和消费量增长迅速。</a:t>
              </a:r>
            </a:p>
          </p:txBody>
        </p:sp>
      </p:grpSp>
      <p:sp>
        <p:nvSpPr>
          <p:cNvPr id="34" name="Freeform 34"/>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Freeform 37"/>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1016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Freeform 40"/>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mt="70000"/>
          </a:blip>
          <a:srcRect l="25219" r="252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泡沫塑料产量和消费量</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中国是全球最大的泡沫塑料生产国和消费国之一，泡沫塑料消费量逐年增长，主要应用于建筑、汽车、家电等领域。</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中国泡沫塑料行业市场分析</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泡沫塑料产业集群</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中国泡沫塑料产业集群主要集中在长三角、珠三角、环渤海等地区，这些地区聚集了众多泡沫塑料生产企业，形成了完善的产业链和配套设施。</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泡沫塑料行业发展趋势</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中国政府对环保和资源节约的重视将促进绿色环保型泡沫塑料的发展，同时随着人们对产品质量和性能的要求不断提高，高品质、高性能的泡沫塑料产品将成为市场主流。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环保和可持续发展成为行业发展趋势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未来随着环保意识的不断提高和政府对环保政策的加强，泡沫塑料行业将更加注重环保和可持续发展，推动绿色环保型泡沫塑料的发展。</a:t>
            </a:r>
          </a:p>
        </p:txBody>
      </p:sp>
      <p:sp>
        <p:nvSpPr>
          <p:cNvPr id="7" name="AutoShape 7"/>
          <p:cNvSpPr/>
          <p:nvPr/>
        </p:nvSpPr>
        <p:spPr>
          <a:xfrm>
            <a:off x="-545608" y="2453663"/>
            <a:ext cx="3870955" cy="3870955"/>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667" b="16667"/>
          <a:stretch>
            <a:fillRect/>
          </a:stretch>
        </p:blipFill>
        <p:spPr>
          <a:xfrm>
            <a:off x="-344549" y="2654723"/>
            <a:ext cx="3468836" cy="3468836"/>
          </a:xfrm>
          <a:prstGeom prst="ellipse">
            <a:avLst/>
          </a:prstGeom>
        </p:spPr>
      </p:pic>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TextBox 29"/>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泡沫塑料行业市场趋势预测</a:t>
            </a:r>
          </a:p>
        </p:txBody>
      </p:sp>
      <p:sp>
        <p:nvSpPr>
          <p:cNvPr id="30" name="AutoShape 30"/>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2" name="Connector 32"/>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33"/>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高品质、高性能的泡沫塑料产品将成为市场主流</a:t>
            </a:r>
          </a:p>
        </p:txBody>
      </p:sp>
      <p:sp>
        <p:nvSpPr>
          <p:cNvPr id="34" name="TextBox 34"/>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随着消费者对产品质量和性能的要求不断提高，高品质、高性能的泡沫塑料产品将成为市场主流，具有更好的市场前景。</a:t>
            </a:r>
          </a:p>
        </p:txBody>
      </p:sp>
      <p:sp>
        <p:nvSpPr>
          <p:cNvPr id="35" name="AutoShape 35"/>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7" name="Connector 37"/>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 name="TextBox 38"/>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智能化生产成为行业发展趋势</a:t>
            </a:r>
          </a:p>
        </p:txBody>
      </p:sp>
      <p:sp>
        <p:nvSpPr>
          <p:cNvPr id="39" name="TextBox 39"/>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随着工业4.0的发展，智能化生产将成为泡沫塑料行业的发展趋势，可以提高生产效率、降低成本、提高产品质量等方面具有优势。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5357" t="14894" r="5357" b="14184"/>
          <a:stretch>
            <a:fillRect/>
          </a:stretch>
        </p:blipFill>
        <p:spPr>
          <a:xfrm>
            <a:off x="6429306" y="1522968"/>
            <a:ext cx="4988678" cy="3963189"/>
          </a:xfrm>
          <a:prstGeom prst="rect">
            <a:avLst/>
          </a:prstGeom>
        </p:spPr>
      </p:pic>
      <p:sp>
        <p:nvSpPr>
          <p:cNvPr id="4" name="TextBox 4"/>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5" name="TextBox 5"/>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泡沫塑料行业技术发展</a:t>
            </a:r>
          </a:p>
        </p:txBody>
      </p:sp>
      <p:sp>
        <p:nvSpPr>
          <p:cNvPr id="6" name="TextBox 6"/>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高效发泡技术</a:t>
            </a:r>
          </a:p>
        </p:txBody>
      </p:sp>
      <p:sp>
        <p:nvSpPr>
          <p:cNvPr id="12" name="TextBox 12"/>
          <p:cNvSpPr txBox="1"/>
          <p:nvPr/>
        </p:nvSpPr>
        <p:spPr>
          <a:xfrm>
            <a:off x="2272823" y="2048316"/>
            <a:ext cx="8968586"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随着对生产效率的追求，高效发泡技术已成为泡沫塑料生产的重要发展方向。该技术通过优化发泡剂的种类和比例，以及改进生产工艺，提高发泡速度和泡体性能。</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微发泡技术</a:t>
            </a:r>
          </a:p>
        </p:txBody>
      </p:sp>
      <p:sp>
        <p:nvSpPr>
          <p:cNvPr id="14" name="TextBox 14"/>
          <p:cNvSpPr txBox="1"/>
          <p:nvPr/>
        </p:nvSpPr>
        <p:spPr>
          <a:xfrm>
            <a:off x="2272823" y="3785029"/>
            <a:ext cx="8948161"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微发泡技术能够生产出泡孔更细、更均匀的泡沫塑料，具有更好的保温、隔音和减震性能。目前，该技术在生产高附加值的泡沫塑料制品方面具有较大潜力。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连续发泡技术</a:t>
            </a:r>
          </a:p>
        </p:txBody>
      </p:sp>
      <p:sp>
        <p:nvSpPr>
          <p:cNvPr id="16" name="TextBox 16"/>
          <p:cNvSpPr txBox="1"/>
          <p:nvPr/>
        </p:nvSpPr>
        <p:spPr>
          <a:xfrm>
            <a:off x="2291111" y="5543449"/>
            <a:ext cx="8911585"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连续发泡技术可以实现连续、大规模的生产，提高生产效率，降低生产成本。同时，该技术还可以根据市场需求调整产品规格和性能。</a:t>
            </a:r>
          </a:p>
        </p:txBody>
      </p:sp>
      <p:sp>
        <p:nvSpPr>
          <p:cNvPr id="17" name="TextBox 1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泡沫塑料生产技术发展</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随着环保意识的提高，泡沫塑料行业正朝着环保型泡沫塑料转型。例如，生物基发泡剂和可生物降解的泡沫塑料已成为研究热点，以减少对环境的污染。</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环保型泡沫塑料</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为满足高端领域的需求，高性能泡沫塑料的研究和开发已成为行业的重要发展方向。例如，具有优异保温性能、高强度和耐候性的泡沫塑料在建筑、汽车和航空航天等领域具有广泛应用前景。</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高性能泡沫塑料</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泡沫塑料应用技术发展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https://d.book118.com/465110333002011111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2024-09-16T14:22:36.862</cp:lastPrinted>
  <dcterms:created xsi:type="dcterms:W3CDTF">2024-09-16T06:22:36Z</dcterms:created>
  <dcterms:modified xsi:type="dcterms:W3CDTF">2024-09-16T06:22:38Z</dcterms:modified>
</cp:coreProperties>
</file>