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10A8AF-6FCE-4472-A17F-728CA8A662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420D78-6917-4BA3-BF02-542544ACBD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D92B05-1FFA-4D7C-B265-BF35B24563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228A81E-18DE-42F2-B86B-66EDFA4410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9B575C-D793-41AE-9123-D29F6DF0393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53FC28-4FFA-49A9-A51A-BDE3F7C604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46984C6-744E-4019-824B-3142B9BA64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4675D0-D8AF-41A6-8744-9A8CE04023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D60835-4CB8-42E4-80B2-8E8D97E4AC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477B78-03F8-4179-B4FD-F4F6E8FDA8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56A94E-F5C5-4CD0-8E89-7E0C217025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112241102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微软雅黑" panose="020b0503020204020204" charset="-122"/>
                <a:ea typeface="微软雅黑" panose="020b0503020204020204" charset="-122"/>
                <a:cs typeface="微软雅黑" panose="020b0503020204020204" charset="-122"/>
              </a:rPr>
              <a:t>《3DMAX程》五复合建耐多边形建模</a:t>
            </a:r>
            <a:endParaRPr lang="en-US" sz="517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rPr>
              <a:t>汇报人：AA</a:t>
            </a:r>
            <a:endPar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rPr>
              <a:t>2024-01-19</a:t>
            </a:r>
            <a:endPar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复合建模技术概述</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多边形建模基础知识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复合建耐多边形建模方法</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实例分析：复合建耐多边形建模应用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复合建耐多边形建模的挑战与解决方案</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总结与展望</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rPr>
              <a:t>contents</a:t>
            </a:r>
            <a:endPar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目</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录</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rPr>
              <a:t>01</a:t>
            </a:r>
            <a:endPar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rPr>
              <a:t>复合建模技术概述</a:t>
            </a:r>
            <a:endPar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779" r="3677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350" r="3235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复合建模是一种结合了多边形建模、曲面建模、体积建模等多种技术的综合性建模方法，旨在提高建模效率和质量。</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兼具多种建模技术的优点，如多边形的灵活性、曲面的光滑性、体积建模的直观性等，使得建模过程更加高效、便捷。</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复合建模的定义与特点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通过结合多种建模技术，可以快速创建复杂的3D模型。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复合建模技术可以生成高质量的模型，满足各种细节要求。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复合建模的优势与应用领域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微软雅黑" panose="020b0503020204020204" charset="-122"/>
                <a:ea typeface="微软雅黑" panose="020b0503020204020204" charset="-122"/>
                <a:cs typeface="微软雅黑" panose="020b0503020204020204" charset="-122"/>
              </a:rPr>
              <a:t>保证模型质量</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提高建模效率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强大的编辑功能：提供了丰富的编辑工具，方便用户对模型进行修改和优化。</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13169" b="13169"/>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复合建模的优势与应用领域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影视特效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用于创建电影、电视剧中的特效元素和场景。</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游戏开发</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用于制作游戏中的角色、场景、道具等3D资源。</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复合建模的优势与应用领域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844" r="2084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工业设计</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在产品设计和制造领域，用于创建产品的3D模型和原型。</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建筑可视化</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用于建筑项目的预览和展示，以及室内设计等领域。</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复合建模的优势与应用领域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436" r="2143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提供了一系列多边形编辑工具，如切割、焊接、倒角等，方便用户进行多边形建模。</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多边形建模工具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通过创建和编辑曲面来构建3D模型，提供了平滑、弯曲等曲面编辑功能。</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曲面建模工具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允许用户通过定义物体的体积来创建3D模型，适用于创建具有复杂内部结构的物体。</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体积建模工具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结合了多种建模技术，提供了布尔运算、放样、变形等高级功能，用于创建复杂的3D模型。</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复合对象工具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3DMAX中的复合建模工具</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rPr>
              <a:t>02</a:t>
            </a:r>
            <a:endPar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rPr>
              <a:t>多边形建模基础知识</a:t>
            </a:r>
            <a:endPar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由三条或三条以上的线段首尾顺次连接所组成的平面图形叫做多边形。</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多边形的定义</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根据边的数量，多边形可分为三角形、四边形、五边形等；根据形状，可分为凸多边形和凹多边形。</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多边形的类型</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多边形的概念与类型</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多边形建模原理</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多边形建模是通过使用多边形（通常为三角形或四边形）来表示三维模型表面的一种建模方法。每个多边形都由顶点、边和面构成，通过对这些元素的编辑和操作，可以构建出复杂的三维模型。</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多边形建模流程</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多边形建模的基本流程包括创建基本几何体、编辑几何体、添加细节和纹理映射等步骤。在这个过程中，需要使用各种工具和技术来调整和优化模型的形状和结构。</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多边形建模的原理与流程</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278702" y="3026494"/>
            <a:ext cx="2012717" cy="3450543"/>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93766" y="146929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288823" y="1552162"/>
            <a:ext cx="2003387" cy="20033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39873"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创建工具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1278702" y="3825364"/>
            <a:ext cx="2009775"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rPr>
              <a:t>3DMAX提供了多种创建基本几何体的工具，如立方体、球体、圆柱体等。这些工具可以快速创建出简单的三维模型，作为进一步编辑的基础。</a:t>
            </a:r>
            <a:endPar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Freeform 7"/>
          <p:cNvSpPr/>
          <p:nvPr/>
        </p:nvSpPr>
        <p:spPr>
          <a:xfrm>
            <a:off x="2061524" y="2017017"/>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821744" y="198471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09930" y="3026494"/>
            <a:ext cx="2012717" cy="345054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24994" y="146929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20051" y="1552162"/>
            <a:ext cx="2003387" cy="200338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3971102"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编辑工具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3809930" y="3825364"/>
            <a:ext cx="2009775"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rPr>
              <a:t>3DMAX的多边形编辑工具包括移动、旋转、缩放等基本变换工具，以及切割、焊接、倒角等高级编辑工具。这些工具可以帮助用户对模型进行精确的调整和优化。</a:t>
            </a:r>
            <a:endPar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Freeform 14"/>
          <p:cNvSpPr/>
          <p:nvPr/>
        </p:nvSpPr>
        <p:spPr>
          <a:xfrm>
            <a:off x="7344462" y="204319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332647" y="3084974"/>
            <a:ext cx="2012717" cy="3450543"/>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247712" y="152777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342768" y="1610642"/>
            <a:ext cx="2003387" cy="20033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493819"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表面细节工具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6332647" y="3825364"/>
            <a:ext cx="2012717"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rPr>
              <a:t>为了增加模型的细节和真实感，3DMAX提供了多种表面细节工具，如挤压、倒角、平滑等。这些工具可以在模型的表面上添加额外的几何结构，使其更加生动和逼真。</a:t>
            </a:r>
            <a:endPar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Freeform 20"/>
          <p:cNvSpPr/>
          <p:nvPr/>
        </p:nvSpPr>
        <p:spPr>
          <a:xfrm>
            <a:off x="9901484" y="204319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889670" y="3084974"/>
            <a:ext cx="2012717" cy="345054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804734" y="152777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899790" y="1610642"/>
            <a:ext cx="2003387" cy="200338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9050841"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纹理映射工具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8889670" y="3825364"/>
            <a:ext cx="2012717"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rPr>
              <a:t>纹理映射是将图像或纹理应用到模型表面的过程。3DMAX提供了多种纹理映射工具和技术，如UV展开、贴图坐标调整等，可以让用户轻松地将纹理应用到模型上，增加模型的视觉效果和真实感。</a:t>
            </a:r>
            <a:endParaRPr lang="en-US" sz="1350">
              <a:solidFill>
                <a:schemeClr val="l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6" name="Freeform 26"/>
          <p:cNvSpPr/>
          <p:nvPr/>
        </p:nvSpPr>
        <p:spPr>
          <a:xfrm>
            <a:off x="4558856" y="1983121"/>
            <a:ext cx="525777" cy="52577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7059302" y="2017017"/>
            <a:ext cx="570319" cy="45798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9662744" y="2007269"/>
            <a:ext cx="477480" cy="477480"/>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3DMAX多边形建模工具介绍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rPr>
              <a:t>03</a:t>
            </a:r>
            <a:endParaRPr lang="en-US" sz="9225" b="1">
              <a:solidFill>
                <a:schemeClr val="accent3">
                  <a:lumMod val="60000"/>
                  <a:lumOff val="40000"/>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rPr>
              <a:t>复合建耐多边形建模方法</a:t>
            </a:r>
            <a:endParaRPr lang="en-US" sz="457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通过并集、交集、差集等逻辑运算，将多个多边形对象组合成一个新的多边形对象。</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布尔运算概念</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109" r="12109"/>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布尔运算应用</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0996" r="2099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布尔运算技巧</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在建筑、工业设计等领域，利用布尔运算可以快速创建复杂的几何形状。</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在进行布尔运算时，应注意多边形的法线方向、重叠部分的处理以及运算后的模型优化。</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基于多边形的布尔运算</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https://d.book118.com/465112241102011101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2024-09-09T14:05:33.353</cp:lastPrinted>
  <dcterms:created xsi:type="dcterms:W3CDTF">2024-09-09T06:05:33Z</dcterms:created>
  <dcterms:modified xsi:type="dcterms:W3CDTF">2024-09-09T06:05:35Z</dcterms:modified>
</cp:coreProperties>
</file>