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6CB2A-D30F-4A24-9538-83EDD617D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8D1C1-0467-424D-B45F-B6FEF6E20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8798A-6358-410C-8E79-9A8578C56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8380F-79CC-4070-8417-D48206D03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E0B773-5DC2-4CCF-83B2-36D9869A9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E206FF-59FB-403C-9B06-63C639159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CCE04A-36E1-4BE4-A86B-4B507059C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36C1B-E400-4FCB-88A6-0E570AECE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BEFAD1-43CC-4B00-9E7B-2873ED519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9F90E-BC1D-4CDC-89F6-E0A58057D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E7579-ABDE-4A49-B508-A74682126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1131100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月子病治疗培训总结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培训问题与改进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月子病是指女性在产褥期出现的一系列身体不适症状，如关节疼痛、肌肉酸痛、头痛等。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月子病在中国传统医学中有着悠久的历史，但现代医学对其认识尚不充分。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随着社会对传统医学的关注度提高，月子病治疗逐渐成为热门话题。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推广传统医学文化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借助培训，传播和弘扬中国传统医学文化，让更多人了解和认识月子病治疗的独特魅力。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促进医疗行业交流与合作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通过培训，搭建一个交流与合作的平台，促进医疗行业内部的信息共享和资源整合。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提高月子病治疗的专业水平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通过培训，使参训者掌握月子病的基本知识和治疗方法，提高其专业水平。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2250" r="222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49" b="63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提升医疗质量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通过培训，提高参训者在月子病治疗方面的专业能力，为患者提供更优质、更专业的医疗服务。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传承与创新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在传承中国传统医学的基础上，通过培训推动月子病治疗的创新与发展，使其更好地适应现代社会的需求。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社会效益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通过培训，提高社会对月子病的认知和重视程度，促进家庭和谐与母婴健康。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月子病基础知识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这部分内容主要介绍了月子病的定义、成因、常见症状及对产妇的影响。通过这部分的学习，学员们对月子病有了全面的认识，为后续的学习打下了基础。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月子病治疗方法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详细讲解了针对不同月子病症状的中医和西医治疗方法，包括药物治疗、物理治疗和自然疗法等。此外，还介绍了预防月子病的方法，以降低患病风险。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护理与康复指导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这部分内容主要针对月子期间的产妇，提供了科学的护理和康复建议。包括饮食调理、运动康复、心理调适等方面的指导，旨在帮助产妇尽快恢复健康。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通过系统的理论讲解，使学员全面了解月子病的相关知识。采用图文并茂的形式，使抽象的理论更加生动易懂。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结合真实的临床案例，分析月子病的诊断与治疗方法，提高学员的实际操作能力。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鼓励学员提问和分享经验，促进学员之间的交流与合作，共同探讨解决月子病问题的有效途径。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互动讨论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在导师的指导下，学员们有机会亲自动手操作一些治疗和护理技巧，加深对理论知识的理解。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设立评价与反馈机制，让学员对培训内容和效果进行评估和反馈。根据学员的意见和建议，不断改进和完善培训课程，提高培训质量。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课程安排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培训课程分为理论课和实践课两部分，时间安排合理，确保学员既能学到理论知识，又能掌握实际操作技能。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师资力量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邀请具有丰富经验的专家和医师授课，他们不仅理论知识扎实，而且临床经验丰富，能够为学员提供高质量的培训。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提供良好的培训场所和设施，确保学员在学习过程中能够获得最佳的学习体验。同时，严格遵守卫生和安全规定，保障学员的健康与安全。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培训效果与收获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https://d.book118.com/465113110000011041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2024-09-01T09:04:57.035</cp:lastPrinted>
  <dcterms:created xsi:type="dcterms:W3CDTF">2024-09-01T01:04:57Z</dcterms:created>
  <dcterms:modified xsi:type="dcterms:W3CDTF">2024-09-01T01:04:59Z</dcterms:modified>
</cp:coreProperties>
</file>