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1E29E-DDCE-455C-977A-734AE78CB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147AB-DA52-4E3E-816D-AB5E4025F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8D0F5-49DC-4F5B-900F-8EF325253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DF81D-85EC-47B6-87D1-A645C9573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A1AAD1-BE25-464F-95F4-17F3CE3CF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EC9A84-F7EF-4D68-BC82-48F60E16D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ECE92B-2E1C-47C6-88A5-025DBAA23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BD79D-937C-4E54-A1A3-C88FE2019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09135-BAD4-4391-A0E9-36696A73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F076E-218A-475F-8C6E-D3B1B3B55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84BB0-DA4B-4C89-8F9D-14CDEC00A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12214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工程质量安全与管理体系的融合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工程质量安全与管理体系融合的实践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现代工程项目规模庞大、技术复杂，面临各种自然和人为风险因素，需要更加系统、科学的管理方法来保障工程质量安全。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应对复杂多变的工程环境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通过融合工程质量安全与管理体系，可以更加有效地整合管理资源，优化管理流程，提高管理效率。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提升工程管理水平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工程质量安全与管理体系的融合有助于推动企业实现质量、安全、环境等方面的综合管理，促进工程行业的可持续发展。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推动工程行业可持续发展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工程质量安全与管理体系在目标上具有一致性，都是为了保障工程项目的顺利进行和最终成功。二者在实践中相互依存，共同构成了工程管理的有机整体。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工程质量安全是管理体系的重要组成部分，而完善的管理体系又为工程质量安全提供了有力保障。二者相互促进，共同推动工程管理水平的提升。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随着工程管理理论的不断发展和实践经验的不断积累，工程质量安全与管理体系的融合发展成为必然趋势。通过融合发展，可以更加有效地应对各种工程风险和挑战，推动工程行业的持续健康发展。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工程质量安全与管理体系的关系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工程质量安全概述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工程质量是指工程满足业主需要，符合国家法律、法规、技术规范标准、设计文件及合同规定的特性综合。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高质量的工程是保障人民生命财产安全、推动社会经济发展的重要基础。同时，工程质量也是企业核心竞争力的重要体现，关乎企业的声誉和长期发展。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工程安全是指在工程建设过程中，采取各种措施保障施工人员、设备、材料以及周边环境的安全，防止事故发生。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工程安全是保障人民生命财产安全的重要环节，同时也是保障工程建设顺利进行、提高工程效益的关键因素。工程安全不仅关乎企业的经济利益，更关乎社会和谐稳定。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工程安全的意义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工程安全的概念与意义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设备的先进性、可靠性、维护状况等直接影响工程施工效率和安全性。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人员因素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人员素质、技能水平、工作态度等直接影响工程质量安全。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材料因素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材料的质量、性能、选用等直接影响工程的耐久性和安全性。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方法因素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施工方案、工艺流程、操作方法等直接影响工程质量安全。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自然环境、施工环境、社会环境等间接影响工程质量安全。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工程质量安全的影响因素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强化培训和意识提升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通过培训和宣传，提高员工对质量管理和安全管理融合重要性的认识，增强员工的责任感和参与度。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制定统一的管理方针和目标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将质量管理和安全管理的要求整合到一个统一的管理方针和目标中，确保两者在方向和重点上保持一致。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整合管理流程和制度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对质量管理和安全管理的流程和制度进行整合，消除重复和冲突，形成一个统一、高效的管理体系。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质量管理体系与安全管理体系的融合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识别环境因素和危险源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对环境因素和职业健康危险源进行全面识别和评价，为制定相应的管理措施提供依据。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制定综合管理方案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针对识别出的环境因素和危险源，制定综合性的管理方案，包括目标、指标、管理措施、时间表等。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加强监测和持续改进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对环境和职业健康安全管理绩效进行定期监测和评估，及时发现问题并采取改进措施，确保管理体系的持续有效运行。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环境管理体系与职业健康安全管理体系的融合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建立统一的信息平台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利用信息化技术建立统一的管理信息平台，实现各管理体系之间的信息共享和协同工作。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推广智能化管理工具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应用智能化管理工具，如大数据分析、人工智能等，提高管理决策的准确性和效率。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加强网络安全保障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在推进信息化过程中，加强网络安全保障措施，确保管理信息系统的安全稳定运行。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信息化技术在管理体系融合中的应用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https://d.book118.com/465122140241011110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2024-09-16T02:53:49.341</cp:lastPrinted>
  <dcterms:created xsi:type="dcterms:W3CDTF">2024-09-15T18:53:49Z</dcterms:created>
  <dcterms:modified xsi:type="dcterms:W3CDTF">2024-09-15T18:53:51Z</dcterms:modified>
</cp:coreProperties>
</file>