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983AC-518D-411E-9DB1-CD9F478FF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7073D-CA77-4B32-87D1-EF1262699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3F6F6-79E4-4548-9383-3ECAD589A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A46DA-0988-4B9C-A054-10262B6CF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2897F-03E1-4243-8BD8-0B38133EE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28E6E-1792-4587-BE4A-D05E70E87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35698C-1C8C-45DE-9BA2-7DB958241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B772F-E039-42D4-890C-86B2D6ED2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DF9C6-D886-4AB8-8A1E-212547BE4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77411-DCF5-4DFC-BBCE-4759F6869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8F979-9F85-494C-87A0-86C3E51FE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23110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房护理查房PPT内容\n## 1.产房护理查房的基本概念与重要性\n### 1.1产房护理查房的定义与目的\n### 1.2产房护理查房的关键角色与职责\n### 1.3产房护理查房对产妇和新生儿的影响\n## 2.产房护理查房的流程与规范\n### 2.1产房护理查房的准备工作与流程\n### 2.2产房护理查房中的关键评估与观察\n### 2.3产房护理查房后的记录与跟进\n## 3.产房护理查房中的沟通与协作\n### 3.1产房护理查房中的有效沟通技巧\n### 3.2产房护理查房中的团队协作与分工\n### 3.3产房护理查房中处理突发状况的应急措施\n## 4.产房护理查房中的护理质量改进\n### 4.1产房护理查房中发现的问题与分析\n### 4.2产房护理查房中的护理质量持续改进方法\n### 4.3产房护理查房中的创新与经验分享\n## 5.产房护理查房的教育与培训\n### 5.1产房护理查房中的教育培训目标与方法\n### 5.2产房护理查房中的个人发展与团队建设\n### 5.3产房护理查房中的未来发展趋势与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产房护理查房PPT内容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产房护理查房的基本概念与重要性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产房护理查房是指在分娩过程中，护理人员对产妇和新生儿进行的一系列护理评估和观察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了解产妇的生理和心理状况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评估新生儿的健康状况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发现并处理潜在的问题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确保产妇和新生儿的安全和舒适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提高护理质量，降低并发症的发生率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促进产妇和新生儿的健康恢复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产房护理查房的定义与目的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护理查房的关键角色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主管护士：负责整个查房过程的组织和协调，对护理人员进行指导和支持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责任护士：负责具体实施护理查房，对产妇和新生儿进行评估和观察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其他护理人员：协助责任护士完成查房工作，提供必要的支持和帮助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主管护士：制定查房计划，确保查房工作的顺利进行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责任护士：对产妇和新生儿进行全面评估，发现并处理潜在问题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其他护理人员：协助完成查房工作，确保产妇和新生儿的安全和舒适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产房护理查房的关键角色与职责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产房护理查房对产妇和新生儿的影响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对产妇的影响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提高产妇对分娩过程的认识和信心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有助于及时发现和处理产妇的并发症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促进产妇的心理健康，减少产后抑郁的发生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对新生儿的影响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及时发现新生儿的健康状况，降低新生儿并发症的发生率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确保新生儿的舒适和安全，提高新生儿的生存质量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为新生儿的早期教育和康复提供有力的支持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产房护理查房的流程与规范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准备工作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了解产妇和新生儿的病情，制定查房计划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准备查房所需的物品和设备，确保查房过程的顺利进行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安排护理人员，明确各自的责任和任务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流程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查房前：责任护士对产妇和新生儿进行初步评估，了解病情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查房中：主管护士带领护理团队对产妇和新生儿进行全面评估，发现并处理潜在问题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查房后：责任护士记录查房结果，制定护理计划，跟进产妇和新生儿的恢复情况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产房护理查房的准备工作与流程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产房护理查房中的关键评估与观察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产妇评估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生理状况：生命体征、宫缩、阴道流血等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心理状况：情绪、焦虑、抑郁等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疼痛评估：疼痛程度、疼痛缓解方法等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新生儿评估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生理状况：生命体征、皮肤、呼吸、消化等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神经系统评估：肌张力、反射、惊厥等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喂养和排泄评估：喂养方式、奶量、大小便等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产房护理查房后的记录与跟进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填写护理查房记录表，记录查房结果和护理计划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将查房结果与上一班次进行交接，确保护理工作的连续性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发现的问题及时报告给主管护士，以便及时处理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跟进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定期评估产妇和新生儿的恢复情况，调整护理计划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对产妇和新生儿进行健康教育，提高自我护理能力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及时处理产妇和新生儿出现的并发症，确保母婴安全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产房护理查房中的沟通与协作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保持耐心，认真倾听产妇和家属的需求和担忧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用心感受产妇和家属的情绪，给予关怀和支持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避免打断产妇和家属的发言，确保充分的沟通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使用简洁明了的语言，避免使用专业术语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保持积极的语气，传递信心和希望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适时给予反馈，确保信息准确传递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非语言沟通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保持亲切和友善的态度，传递尊重和关心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用肢体语言和面部表情传递信息和情感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保持眼神交流，增强沟通的效果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产房护理查房中的有效沟通技巧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https://d.book118.com/465123110120011111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产房护理查房PPT内容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2024-09-17T01:42:48.319</cp:lastPrinted>
  <dcterms:created xsi:type="dcterms:W3CDTF">2024-09-16T17:42:48Z</dcterms:created>
  <dcterms:modified xsi:type="dcterms:W3CDTF">2024-09-16T17:42:50Z</dcterms:modified>
</cp:coreProperties>
</file>