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00BBA-9A82-4B09-939B-C2AFB1D95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6CBDDA-75E4-4A4B-8313-F1380C3C5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DE1DC-D5CE-47B1-A384-CBAA0780B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BB6BEF-5899-42D5-9AD3-2894267CC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A49C57-56D2-43DF-AE6B-3B2541C38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04EC19-380D-4F73-9B54-4A781C414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469505-B146-4B6F-8DFF-A36F9D037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ED959A-7155-4A13-8FCE-316D2C0E6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2C7E43-0951-431A-A43F-BCC9FA8FB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59834-A3D9-4191-8641-126F8E6E8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A861C-C545-4F84-8868-95E56E050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12323310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高温作业安全操作规范培训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高温作业概述与危害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高温作业安全防护措施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高温作业安全操作规范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高温作业事故案例分析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高温作业安全培训与教育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高温作业安全监管与检查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高温作业概述与危害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指工作地点具有生产性热源，当室外实际出现本地区夏季室外通风设计计算温度的气温时，其工作地点气温高于室外气温2℃或2℃以上的作业。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高温作业定义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包括高温强热辐射作业、高温高湿作业和夏季露天作业。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高温作业分类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高温作业定义及分类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86" r="327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77" r="314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997" r="3099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高温作业时，人体会出现体温调节、水盐代谢、循环系统、消化系统、泌尿系统等方面的适应性变化。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生理功能影响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长时间高温作业可引起人体中暑，出现头晕、头痛、恶心、呕吐、心慌等症状，严重时可能导致休克或死亡。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病症表现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高温对人体影响及危害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《防暑降温措施管理办法》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规定用人单位应当采取有效措施，加强高温作业、高温天气作业劳动保护工作，确保劳动者身体健康和生命安全。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工作场所有害因素职业接触限值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规定高温作业场所的气象条件、允许持续接触热时间限值等，以保障劳动者的安全和健康。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高温作业安全防护措施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24" b="289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穿戴适当的防护服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选择透气、吸汗、阻燃的防护服，避免穿戴厚重或易燃的衣物。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佩戴个人防护用品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如安全帽、防护眼镜、耳塞、防尘口罩等，确保个人安全。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保持充足的水分摄入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在高温环境下，人体易出汗导致脱水，应定时补充水分，保持身体水分平衡。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保持工作场所空气流通，降低温度和湿度，减少热辐射和热对流。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加强通风换气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采用隔热措施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417" b="12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合理安排工作时间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667" r="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使用隔热材料对工作场所进行改造，减少热源的传递和辐射。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避免在高温时段进行高强度作业，合理安排工作和休息时间，减轻工人劳动强度。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工作场所改善措施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掌握急救技能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培训工人掌握基本的高温中暑急救技能，如迅速将患者移至阴凉处、解开衣物、冷敷等。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配备急救药品和器材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在工作场所配备常用的防暑降温药品和急救器材，如清凉油、藿香正气水、急救箱等。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制定高温中暑应急预案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明确应急组织、通讯联络、现场处置等方面内容，确保在紧急情况下能够迅速响应。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应急处理与救援措施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高温作业安全操作规范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902" r="1690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高温作业时，必须穿戴好防护服、防护鞋、手套、头盔等防护用品，避免皮肤直接暴露在高温环境中。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穿戴防护用品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高温作业场所必须保持良好的通风，以降低温度和减少有害气体浓度。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保持通风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高温作业时，应合理安排工作时间和休息时间，避免长时间暴露在高温环境中。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定期休息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高温作业时，人体出汗增多，应及时补充水分，避免脱水。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补充水分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通用安全操作规范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陶瓷行业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陶瓷行业高温作业中，应注意防止烫伤、触电等事故。在操作窑炉等设备时，要严格遵守操作规程，确保设备正常运行。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冶金行业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在冶金行业高温作业中，应注意防止熔融金属飞溅、烫伤等事故。同时，要定期检查设备、工具等是否完好，避免发生漏料、喷溅等危险。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玻璃行业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玻璃行业高温作业中，应注意防止玻璃液飞溅、烫伤等事故。在搬运、加工玻璃时，要小心轻放，避免玻璃破裂伤人。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不同行业高温作业安全操作规范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在密闭空间内进行高温作业时，必须采取特殊的安全措施，如使用排风扇、送风设备等，确保空气流通，避免中暑等危险。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密闭空间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在夜间或恶劣天气条件下进行高温作业时，应增加照明设备、穿戴反光衣等，确保作业人员安全。同时，要密切关注天气变化，及时采取应对措施。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夜间或恶劣天气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在高温作业中涉及危险化学品时，必须严格遵守危险化学品安全操作规程，穿戴好防护用品，避免发生泄漏、燃烧等危险事故。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涉及危险化学品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特殊情况下高温作业安全操作规范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高温作业事故案例分析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https://d.book118.com/465123233102011034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2024-08-29T15:59:05.595</cp:lastPrinted>
  <dcterms:created xsi:type="dcterms:W3CDTF">2024-08-29T07:59:05Z</dcterms:created>
  <dcterms:modified xsi:type="dcterms:W3CDTF">2024-08-29T07:59:07Z</dcterms:modified>
</cp:coreProperties>
</file>