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E78579-6A73-4F44-90E9-3D2472368C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534AD4-D357-4CEB-AB33-8D37E53E62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67AEB2-CF8A-4D63-9DBB-33A3C6AEC2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561E6E-7BC0-4221-A6A0-0C3B2EB662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9176B5-677A-4E49-89F7-69FE6D4DB3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9ACD5E-D1EC-4058-BCCD-E574A9D9F5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D9EDEE-C564-4F42-90B2-CFC60E1E6F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733E49-7900-475B-9D8C-E97EF41486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F41618-7B01-4B12-AB4E-A8D8243F9C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9DD244-8597-43F5-B66B-9E9423B837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988C77-C28E-4C7A-9EC1-279B44746C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12420404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序列相关性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序列相关性的定义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序列相关性在经济学中的应用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序列相关性在统计学中的重要性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如何处理序列相关性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序列相关性研究的未来方向</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序列相关性的定义</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91" r="391"/>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序列相关性是指时间序列数据之间存在某种依赖关系。</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这种依赖关系可能是由经济、社会、自然等因素引起的。</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它反映了时间序列数据之间的长期关系，是经济分析和预测的重要依据。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什么是序列相关性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负向序列相关性</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一个时间序列的变化与另一个时间序列的变化负相关，即一个时间序列增加时，另一个时间序列减少。</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无序列相关性</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两个时间序列之间不存在任何依赖关系，彼此独立。</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正向序列相关性</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一个时间序列的变化与另一个时间序列的变化正相关，即一个时间序列增加时，另一个时间序列也增加。</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序列相关性的类型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衡量两个时间序列之间的线性相关程度，取值范围为-1到1。</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皮尔逊相关系数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衡量两个时间序列之间的非线性相关程度。</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斯皮尔曼秩相关系数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衡量一个时间序列与另一个时间序列在控制其他变量的影响下的相关性。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偏相关系数</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用于描述时间序列之间的滞后效应，即一个时间序列的变化对另一个时间序列的影响存在一定的滞后期。</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滞后阶数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序列相关性的度量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序列相关性在经济学中的应用</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政策效果评估</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通过分析宏观经济政策对经济指标的影响，判断政策的有效性。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政策传导机制</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研究政策变动对不同经济变量的影响路径，揭示政策传导的内在逻辑。</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政策协调</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分析不同政策之间的相互影响，以实现政策之间的有效配合。</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宏观经济政策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利用序列相关性分析金融市场的历史数据，预测未来的市场走势。</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市场趋势预测</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通过分析市场数据的相关性，评估投资组合的风险水平。</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风险评估</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探究金融市场的微观结构，理解价格形成机制和交易行为。</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市场结构研究</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利用公司财务数据的序列相关性，预测未来的财务状况和业绩表现。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财务预测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财务决策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02" r="1660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财务危机预警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48" r="1674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分析公司财务数据的相关性，为投资、融资和股利分配等财务决策提供依据。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通过监测公司财务指标的变化趋势，及时发现潜在的财务危机。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公司财务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序列相关性在统计学中的重要性</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https://d.book118.com/465124204041011104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2024-09-13T20:55:44.831</cp:lastPrinted>
  <dcterms:created xsi:type="dcterms:W3CDTF">2024-09-13T12:55:44Z</dcterms:created>
  <dcterms:modified xsi:type="dcterms:W3CDTF">2024-09-13T12:55:46Z</dcterms:modified>
</cp:coreProperties>
</file>