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55197-097A-42EE-8675-4727B337F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9F6694-BB96-4FC6-BD88-D8CC1DF08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B83DA6-103F-414A-9583-B0CD74A82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7CB239-5292-4505-B98B-5DC7CDC1D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8807D0-A78E-449B-8811-7D1D682FC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46D6B7-9724-4EE0-921E-34C3CACC7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068632-AE3C-4F8D-8963-FF7B0F0C4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962F79-827A-45BA-BE3C-DEDC90680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23A9D5-12CD-4321-AC73-56CFDA876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4AB13-0464-42E0-A8E4-1AB56E6AD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AA28BC-21CF-4A70-95DD-925482D72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12431103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公司销售部经理的年度述职报告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年度销售业绩回顾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团队管理情况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市场分析与竞争态势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存在问题与改进措施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5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总结销售部门过去一年的工作业绩和成果。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评估销售团队成员的工作表现，提出改进意见和建议。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分析市场趋势和竞争状况，为制定下一年度销售计划提供参考。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报告背景：随着市场竞争的加剧，销售部门需要不断提高业绩和效率，以保持公司的竞争优势。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438" r="943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183" r="171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销售部门整体业绩和成果。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各销售团队成员的业绩和表现。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市场趋势和竞争状况分析。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下一年度销售计划和目标。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年度销售业绩回顾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总体完成情况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在过去的一年中，我们成功完成了公司设定的销售目标，实现了销售收入的稳步增长。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产品销售情况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各类产品的销售情况良好，尤其是我们的主打产品，在市场上获得了广泛的认可和好评。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区域销售情况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各区域的销售情况呈现出均衡发展的态势，其中一些重点区域实现了突破性增长。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销售目标完成情况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我们积极开拓线上销售渠道，通过电商平台和社交媒体等途径，有效扩大了产品的覆盖面和影响力。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线上销售渠道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我们持续优化线下销售渠道，与各大零售商和经销商建立了长期稳定的合作关系，提高了产品的市场占有率。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线下销售渠道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我们成功打入了一些新兴市场，如海外市场和一些具有潜力的二三线城市，为公司的未来发展奠定了坚实基础。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新兴市场拓展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销售渠道拓展情况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根据我们的客户满意度调查结果，大部分客户对我们的产品和服务表示满意，整体满意度较高。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客户反馈意见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客户在调查中提出了一些宝贵的意见和建议，我们将认真倾听并改进，以更好地满足客户需求。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我们将继续加强客户关系维护，通过定期回访、提供个性化服务等方式，提高客户忠诚度和满意度。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团队管理情况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本年度共招聘销售人员30名，其中20名为应届毕业生，10名为有工作经验的销售人员。通过多渠道招聘，确保了销售团队的稳定性和活力。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对新入职的销售人员进行了为期一个月的系统培训，包括产品知识、销售技巧、客户沟通等方面的内容。同时，针对销售团队的不同需求，定期组织专题培训和分享会，提高了团队整体的销售能力。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培训情况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销售人员招聘与培训情况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士气评估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凝聚力评估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通过定期的团队建设活动和员工关怀措施，销售团队的整体士气较高。员工积极参与公司各项活动，表现出较强的归属感和责任感。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销售团队内部沟通顺畅，协作紧密。在面对市场竞争和客户需求变化时，团队成员能够迅速调整策略，形成合力，共同应对挑战。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团队士气与凝聚力评估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绩效考核方法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采用目标管理法进行绩效考核，根据年初制定的销售目标和个人业绩指标，对销售人员进行季度和年度考核。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考核结果概述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体而言，销售团队完成了年度销售目标，其中80%的销售人员达到了个人业绩指标。优秀销售人员占比20%，良好销售人员占比50%，一般销售人员占比20%，待改进销售人员占比10%。针对待改进销售人员，已制定具体的辅导和改进计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下属员工绩效考核结果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https://d.book118.com/465124311030011041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2024-09-01T14:41:57.108</cp:lastPrinted>
  <dcterms:created xsi:type="dcterms:W3CDTF">2024-09-01T06:41:57Z</dcterms:created>
  <dcterms:modified xsi:type="dcterms:W3CDTF">2024-09-01T06:41:59Z</dcterms:modified>
</cp:coreProperties>
</file>