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FF5F788-303E-4C12-9006-80DBC81167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149375-B944-425F-A0EF-9F694AA71B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6027851-8139-49BE-8E7E-8E1A4E1253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62E42FF-185C-422E-8D64-E6DA13D97A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A6CA87D-1116-444D-8378-A6531ACED77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5FB6F92-A9A9-4D2B-AE7C-372D0AC2693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F5A6824-26F5-43D7-9B00-2BB9EAA34B2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7A25EEF-B1C3-4784-8924-8542C7510A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C17EE80-7DF0-4754-819C-D96B03EE08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0F733B-DD8B-40A8-BEA4-7B93E1C2B1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826AD0-9FEF-4758-8659-BFE9D906BA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19.jpeg" /><Relationship Id="rId6"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5132330314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9475" y="1934330"/>
            <a:ext cx="59436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《强化学习简介》ppt课件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878292"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强化学习基本原理</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强化学习算法</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强化学习实践案例</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强化学习的挑战与未来发展</a:t>
            </a:r>
          </a:p>
        </p:txBody>
      </p:sp>
      <p:sp>
        <p:nvSpPr>
          <p:cNvPr id="4" name="TextBox 4"/>
          <p:cNvSpPr txBox="1"/>
          <p:nvPr/>
        </p:nvSpPr>
        <p:spPr>
          <a:xfrm>
            <a:off x="2297146" y="2519470"/>
            <a:ext cx="2792730" cy="1301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200"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2635283" y="3598652"/>
            <a:ext cx="2116455"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rgbClr val="000000">
                    <a:alpha val="100000"/>
                  </a:srgbClr>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5698" r="15698"/>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强化学习是机器学习的一个重要分支，它通过与环境的交互，使智能体能够学习到在给定状态下采取最优行动的方法，以最大化累积奖励。</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强化学习的核心思想是“试错学习”，智能体通过不断地尝试不同的行为，并根据环境反馈的奖励信息来调整其行为策略，以逐渐提高自身的性能。</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什么是强化学习</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454963" y="1766626"/>
            <a:ext cx="4577476"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强化学习在许多领域都有广泛的应用，如游戏、自动驾驶、机器人控制等。</a:t>
            </a:r>
          </a:p>
        </p:txBody>
      </p:sp>
      <p:sp>
        <p:nvSpPr>
          <p:cNvPr id="3" name="TextBox 3"/>
          <p:cNvSpPr txBox="1"/>
          <p:nvPr/>
        </p:nvSpPr>
        <p:spPr>
          <a:xfrm>
            <a:off x="689593" y="4439331"/>
            <a:ext cx="4519030"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强化学习能够解决一些传统机器学习方法难以处理的问题，如任务调度、路径规划等，因为它能够处理连续的、高维度的状态和动作空间，并且能够根据环境的实时反馈进行自我调整。</a:t>
            </a:r>
          </a:p>
        </p:txBody>
      </p:sp>
      <p:sp>
        <p:nvSpPr>
          <p:cNvPr id="4" name="AutoShape 4"/>
          <p:cNvSpPr/>
          <p:nvPr/>
        </p:nvSpPr>
        <p:spPr>
          <a:xfrm>
            <a:off x="617602" y="3306002"/>
            <a:ext cx="701468" cy="122998"/>
          </a:xfrm>
          <a:prstGeom prst="rect">
            <a:avLst/>
          </a:prstGeom>
          <a:solidFill>
            <a:schemeClr val="accent2">
              <a:lumMod val="60000"/>
              <a:lumOff val="40000"/>
              <a:alpha val="100000"/>
            </a:schemeClr>
          </a:solidFill>
        </p:spPr>
        <p:txBody>
          <a:bodyPr vert="horz" wrap="square"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50"/>
              </a:spcBef>
              <a:defRPr/>
            </a:pPr>
            <a:endParaRPr lang="en-US" sz="1100"/>
          </a:p>
        </p:txBody>
      </p:sp>
      <p:sp>
        <p:nvSpPr>
          <p:cNvPr id="5" name="AutoShape 5"/>
          <p:cNvSpPr/>
          <p:nvPr/>
        </p:nvSpPr>
        <p:spPr>
          <a:xfrm>
            <a:off x="564691"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47443"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319071" y="3368040"/>
            <a:ext cx="6434912"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53656"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强化学习的重要性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强化学习在游戏领域的应用已经取得了很大的成功，如AlphaGo、AlphaZero等。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游戏</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自动驾驶</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机器人控制</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83" r="125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强化学习可以帮助自动驾驶系统学习如何在各种路况和环境下做出最优的驾驶决策。</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强化学习可以帮助机器人学习如何在给定的环境中采取最优的行动，以达到指定的目标。</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强化学习的应用场景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强化学习基本原理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强化学习是一种机器学习方法，通过与环境交互，智能体学习如何做出最优决策，以最大化累积奖励。</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它不同于监督学习和无监督学习，因为强化学习没有明确的正确答案或标签，而是通过试错来学习。</a:t>
            </a:r>
          </a:p>
        </p:txBody>
      </p:sp>
      <p:pic>
        <p:nvPicPr>
          <p:cNvPr id="6" name="Picture 6"/>
          <p:cNvPicPr>
            <a:picLocks noChangeAspect="1"/>
          </p:cNvPicPr>
          <p:nvPr/>
        </p:nvPicPr>
        <p:blipFill>
          <a:blip r:embed="rId2"/>
          <a:srcRect t="21899" b="21899"/>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强化学习的目标是找到一个策略，使得智能体在给定的环境中能够最大化累积奖励。</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强化学习的基本概念</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在训练过程中，智能体接收带有标签的数据，通过学习标签之间的规律，对新的数据做出预测或分类。</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监督学习</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在无监督学习中，智能体接收没有标签的数据，通过学习数据中的结构和模式，对数据进行聚类或降维等操作。</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无监督学习</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0000" r="100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与监督学习和无监督学习不同，强化学习关注的是智能体如何与环境交互，通过试错和奖励机制来学习最优策略。</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强化学习</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强化学习与监督学习和无监督学习的区别</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强化学习中的核心元素：状态、动作和奖励</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表示智能体所处的环境情况，可以是环境的参数或特征。</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智能体在给定状态下可以采取的行为或动作。</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当智能体采取某个动作后，环境给予的反馈和奖励。</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智能体根据当前状态选择最优动作的依据，是强化学习的核心目标。</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状态</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动作</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奖励</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策略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强化学习算法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2563" r="2256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一种基本的强化学习算法</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 Q-learning是一种基于值迭代的强化学习算法。它通过建立一个Q表来存储每个状态-动作对的预期回报值，然后根据这个Q表来选择最优的动作。</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Q-learning算法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https://d.book118.com/465132330314011041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54</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2024-09-02T14:21:03.248</cp:lastPrinted>
  <dcterms:created xsi:type="dcterms:W3CDTF">2024-09-02T06:21:03Z</dcterms:created>
  <dcterms:modified xsi:type="dcterms:W3CDTF">2024-09-02T06:21:05Z</dcterms:modified>
</cp:coreProperties>
</file>