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63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3412F-33B8-4344-9ED9-29197C619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54040-C8E9-40A5-BEBB-DDD73766A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12893-7208-4C72-AAB6-15E70443C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6A2B8-16BD-4A2D-B5B6-A209DE8A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A55E62-44CA-4D4C-A853-E0C221F24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89E08-C966-4444-B9C2-F9D153BA4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C50AA-F2C6-4BAC-AD0C-69B0C2687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F701E-9371-4B61-85E7-79BC259A8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694FA-5172-4829-998B-610320F6A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5AD9D-DC3D-4515-8007-86DBB6D1A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15B6B-780A-41E0-95AE-B3CB17AB9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47" r:id="rId2"/>
    <p:sldLayoutId id="2147485748" r:id="rId3"/>
    <p:sldLayoutId id="2147485749" r:id="rId4"/>
    <p:sldLayoutId id="2147485750" r:id="rId5"/>
    <p:sldLayoutId id="2147485751" r:id="rId6"/>
    <p:sldLayoutId id="2147485752" r:id="rId7"/>
    <p:sldLayoutId id="2147485753" r:id="rId8"/>
    <p:sldLayoutId id="2147485754" r:id="rId9"/>
    <p:sldLayoutId id="2147485755" r:id="rId10"/>
    <p:sldLayoutId id="214748575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14" Type="http://schemas.openxmlformats.org/officeDocument/2006/relationships/tags" Target="../tags/tag452.xml" /><Relationship Id="rId15" Type="http://schemas.openxmlformats.org/officeDocument/2006/relationships/tags" Target="../tags/tag453.xml" /><Relationship Id="rId16" Type="http://schemas.openxmlformats.org/officeDocument/2006/relationships/tags" Target="../tags/tag454.xml" /><Relationship Id="rId17" Type="http://schemas.openxmlformats.org/officeDocument/2006/relationships/tags" Target="../tags/tag455.xml" /><Relationship Id="rId18" Type="http://schemas.openxmlformats.org/officeDocument/2006/relationships/tags" Target="../tags/tag456.xml" /><Relationship Id="rId19" Type="http://schemas.openxmlformats.org/officeDocument/2006/relationships/tags" Target="../tags/tag457.xml" /><Relationship Id="rId2" Type="http://schemas.openxmlformats.org/officeDocument/2006/relationships/tags" Target="../tags/tag440.xml" /><Relationship Id="rId20" Type="http://schemas.openxmlformats.org/officeDocument/2006/relationships/tags" Target="../tags/tag458.xml" /><Relationship Id="rId21" Type="http://schemas.openxmlformats.org/officeDocument/2006/relationships/tags" Target="../tags/tag459.xml" /><Relationship Id="rId22" Type="http://schemas.openxmlformats.org/officeDocument/2006/relationships/tags" Target="../tags/tag460.xml" /><Relationship Id="rId23" Type="http://schemas.openxmlformats.org/officeDocument/2006/relationships/tags" Target="../tags/tag461.xml" /><Relationship Id="rId24" Type="http://schemas.openxmlformats.org/officeDocument/2006/relationships/tags" Target="../tags/tag462.xml" /><Relationship Id="rId25" Type="http://schemas.openxmlformats.org/officeDocument/2006/relationships/tags" Target="../tags/tag463.xml" /><Relationship Id="rId26" Type="http://schemas.openxmlformats.org/officeDocument/2006/relationships/tags" Target="../tags/tag464.xml" /><Relationship Id="rId27" Type="http://schemas.openxmlformats.org/officeDocument/2006/relationships/tags" Target="../tags/tag465.xml" /><Relationship Id="rId28" Type="http://schemas.openxmlformats.org/officeDocument/2006/relationships/tags" Target="../tags/tag466.xml" /><Relationship Id="rId29" Type="http://schemas.openxmlformats.org/officeDocument/2006/relationships/tags" Target="../tags/tag467.xml" /><Relationship Id="rId3" Type="http://schemas.openxmlformats.org/officeDocument/2006/relationships/tags" Target="../tags/tag441.xml" /><Relationship Id="rId30" Type="http://schemas.openxmlformats.org/officeDocument/2006/relationships/tags" Target="../tags/tag468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9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tags" Target="../tags/tag472.xml" /><Relationship Id="rId6" Type="http://schemas.openxmlformats.org/officeDocument/2006/relationships/tags" Target="../tags/tag473.xml" /><Relationship Id="rId7" Type="http://schemas.openxmlformats.org/officeDocument/2006/relationships/tags" Target="../tags/tag474.xml" /><Relationship Id="rId8" Type="http://schemas.openxmlformats.org/officeDocument/2006/relationships/tags" Target="../tags/tag475.xml" /><Relationship Id="rId9" Type="http://schemas.openxmlformats.org/officeDocument/2006/relationships/tags" Target="../tags/tag4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5.xml" /><Relationship Id="rId11" Type="http://schemas.openxmlformats.org/officeDocument/2006/relationships/tags" Target="../tags/tag486.xml" /><Relationship Id="rId12" Type="http://schemas.openxmlformats.org/officeDocument/2006/relationships/tags" Target="../tags/tag487.xml" /><Relationship Id="rId13" Type="http://schemas.openxmlformats.org/officeDocument/2006/relationships/tags" Target="../tags/tag488.xml" /><Relationship Id="rId2" Type="http://schemas.openxmlformats.org/officeDocument/2006/relationships/tags" Target="../tags/tag477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tags" Target="../tags/tag481.xml" /><Relationship Id="rId7" Type="http://schemas.openxmlformats.org/officeDocument/2006/relationships/tags" Target="../tags/tag482.xml" /><Relationship Id="rId8" Type="http://schemas.openxmlformats.org/officeDocument/2006/relationships/tags" Target="../tags/tag483.xml" /><Relationship Id="rId9" Type="http://schemas.openxmlformats.org/officeDocument/2006/relationships/tags" Target="../tags/tag4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7.xml" /><Relationship Id="rId11" Type="http://schemas.openxmlformats.org/officeDocument/2006/relationships/tags" Target="../tags/tag498.xml" /><Relationship Id="rId12" Type="http://schemas.openxmlformats.org/officeDocument/2006/relationships/tags" Target="../tags/tag499.xml" /><Relationship Id="rId13" Type="http://schemas.openxmlformats.org/officeDocument/2006/relationships/tags" Target="../tags/tag500.xml" /><Relationship Id="rId14" Type="http://schemas.openxmlformats.org/officeDocument/2006/relationships/tags" Target="../tags/tag501.xml" /><Relationship Id="rId15" Type="http://schemas.openxmlformats.org/officeDocument/2006/relationships/tags" Target="../tags/tag502.xml" /><Relationship Id="rId16" Type="http://schemas.openxmlformats.org/officeDocument/2006/relationships/tags" Target="../tags/tag503.xml" /><Relationship Id="rId17" Type="http://schemas.openxmlformats.org/officeDocument/2006/relationships/tags" Target="../tags/tag504.xml" /><Relationship Id="rId18" Type="http://schemas.openxmlformats.org/officeDocument/2006/relationships/tags" Target="../tags/tag505.xml" /><Relationship Id="rId19" Type="http://schemas.openxmlformats.org/officeDocument/2006/relationships/tags" Target="../tags/tag506.xml" /><Relationship Id="rId2" Type="http://schemas.openxmlformats.org/officeDocument/2006/relationships/tags" Target="../tags/tag489.xml" /><Relationship Id="rId20" Type="http://schemas.openxmlformats.org/officeDocument/2006/relationships/tags" Target="../tags/tag507.xml" /><Relationship Id="rId21" Type="http://schemas.openxmlformats.org/officeDocument/2006/relationships/tags" Target="../tags/tag508.xml" /><Relationship Id="rId3" Type="http://schemas.openxmlformats.org/officeDocument/2006/relationships/tags" Target="../tags/tag490.xml" /><Relationship Id="rId4" Type="http://schemas.openxmlformats.org/officeDocument/2006/relationships/tags" Target="../tags/tag491.xml" /><Relationship Id="rId5" Type="http://schemas.openxmlformats.org/officeDocument/2006/relationships/tags" Target="../tags/tag492.xml" /><Relationship Id="rId6" Type="http://schemas.openxmlformats.org/officeDocument/2006/relationships/tags" Target="../tags/tag493.xml" /><Relationship Id="rId7" Type="http://schemas.openxmlformats.org/officeDocument/2006/relationships/tags" Target="../tags/tag494.xml" /><Relationship Id="rId8" Type="http://schemas.openxmlformats.org/officeDocument/2006/relationships/tags" Target="../tags/tag495.xml" /><Relationship Id="rId9" Type="http://schemas.openxmlformats.org/officeDocument/2006/relationships/tags" Target="../tags/tag4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09.xml" /><Relationship Id="rId3" Type="http://schemas.openxmlformats.org/officeDocument/2006/relationships/tags" Target="../tags/tag510.xml" /><Relationship Id="rId4" Type="http://schemas.openxmlformats.org/officeDocument/2006/relationships/tags" Target="../tags/tag5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0.xml" /><Relationship Id="rId11" Type="http://schemas.openxmlformats.org/officeDocument/2006/relationships/tags" Target="../tags/tag521.xml" /><Relationship Id="rId12" Type="http://schemas.openxmlformats.org/officeDocument/2006/relationships/tags" Target="../tags/tag522.xml" /><Relationship Id="rId13" Type="http://schemas.openxmlformats.org/officeDocument/2006/relationships/tags" Target="../tags/tag523.xml" /><Relationship Id="rId14" Type="http://schemas.openxmlformats.org/officeDocument/2006/relationships/tags" Target="../tags/tag524.xml" /><Relationship Id="rId15" Type="http://schemas.openxmlformats.org/officeDocument/2006/relationships/tags" Target="../tags/tag525.xml" /><Relationship Id="rId16" Type="http://schemas.openxmlformats.org/officeDocument/2006/relationships/tags" Target="../tags/tag526.xml" /><Relationship Id="rId17" Type="http://schemas.openxmlformats.org/officeDocument/2006/relationships/tags" Target="../tags/tag527.xml" /><Relationship Id="rId2" Type="http://schemas.openxmlformats.org/officeDocument/2006/relationships/tags" Target="../tags/tag512.xml" /><Relationship Id="rId3" Type="http://schemas.openxmlformats.org/officeDocument/2006/relationships/tags" Target="../tags/tag513.xml" /><Relationship Id="rId4" Type="http://schemas.openxmlformats.org/officeDocument/2006/relationships/tags" Target="../tags/tag514.xml" /><Relationship Id="rId5" Type="http://schemas.openxmlformats.org/officeDocument/2006/relationships/tags" Target="../tags/tag515.xml" /><Relationship Id="rId6" Type="http://schemas.openxmlformats.org/officeDocument/2006/relationships/tags" Target="../tags/tag516.xml" /><Relationship Id="rId7" Type="http://schemas.openxmlformats.org/officeDocument/2006/relationships/tags" Target="../tags/tag517.xml" /><Relationship Id="rId8" Type="http://schemas.openxmlformats.org/officeDocument/2006/relationships/tags" Target="../tags/tag518.xml" /><Relationship Id="rId9" Type="http://schemas.openxmlformats.org/officeDocument/2006/relationships/tags" Target="../tags/tag5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6.xml" /><Relationship Id="rId11" Type="http://schemas.openxmlformats.org/officeDocument/2006/relationships/tags" Target="../tags/tag537.xml" /><Relationship Id="rId12" Type="http://schemas.openxmlformats.org/officeDocument/2006/relationships/tags" Target="../tags/tag538.xml" /><Relationship Id="rId13" Type="http://schemas.openxmlformats.org/officeDocument/2006/relationships/tags" Target="../tags/tag539.xml" /><Relationship Id="rId14" Type="http://schemas.openxmlformats.org/officeDocument/2006/relationships/tags" Target="../tags/tag540.xml" /><Relationship Id="rId15" Type="http://schemas.openxmlformats.org/officeDocument/2006/relationships/tags" Target="../tags/tag541.xml" /><Relationship Id="rId16" Type="http://schemas.openxmlformats.org/officeDocument/2006/relationships/tags" Target="../tags/tag542.xml" /><Relationship Id="rId17" Type="http://schemas.openxmlformats.org/officeDocument/2006/relationships/tags" Target="../tags/tag543.xml" /><Relationship Id="rId18" Type="http://schemas.openxmlformats.org/officeDocument/2006/relationships/tags" Target="../tags/tag544.xml" /><Relationship Id="rId19" Type="http://schemas.openxmlformats.org/officeDocument/2006/relationships/tags" Target="../tags/tag545.xml" /><Relationship Id="rId2" Type="http://schemas.openxmlformats.org/officeDocument/2006/relationships/tags" Target="../tags/tag528.xml" /><Relationship Id="rId20" Type="http://schemas.openxmlformats.org/officeDocument/2006/relationships/tags" Target="../tags/tag546.xml" /><Relationship Id="rId21" Type="http://schemas.openxmlformats.org/officeDocument/2006/relationships/tags" Target="../tags/tag547.xml" /><Relationship Id="rId22" Type="http://schemas.openxmlformats.org/officeDocument/2006/relationships/tags" Target="../tags/tag548.xml" /><Relationship Id="rId23" Type="http://schemas.openxmlformats.org/officeDocument/2006/relationships/tags" Target="../tags/tag549.xml" /><Relationship Id="rId24" Type="http://schemas.openxmlformats.org/officeDocument/2006/relationships/tags" Target="../tags/tag550.xml" /><Relationship Id="rId25" Type="http://schemas.openxmlformats.org/officeDocument/2006/relationships/tags" Target="../tags/tag551.xml" /><Relationship Id="rId26" Type="http://schemas.openxmlformats.org/officeDocument/2006/relationships/tags" Target="../tags/tag552.xml" /><Relationship Id="rId27" Type="http://schemas.openxmlformats.org/officeDocument/2006/relationships/tags" Target="../tags/tag553.xml" /><Relationship Id="rId28" Type="http://schemas.openxmlformats.org/officeDocument/2006/relationships/tags" Target="../tags/tag554.xml" /><Relationship Id="rId29" Type="http://schemas.openxmlformats.org/officeDocument/2006/relationships/tags" Target="../tags/tag555.xml" /><Relationship Id="rId3" Type="http://schemas.openxmlformats.org/officeDocument/2006/relationships/tags" Target="../tags/tag529.xml" /><Relationship Id="rId30" Type="http://schemas.openxmlformats.org/officeDocument/2006/relationships/tags" Target="../tags/tag556.xml" /><Relationship Id="rId4" Type="http://schemas.openxmlformats.org/officeDocument/2006/relationships/tags" Target="../tags/tag530.xml" /><Relationship Id="rId5" Type="http://schemas.openxmlformats.org/officeDocument/2006/relationships/tags" Target="../tags/tag531.xml" /><Relationship Id="rId6" Type="http://schemas.openxmlformats.org/officeDocument/2006/relationships/tags" Target="../tags/tag532.xml" /><Relationship Id="rId7" Type="http://schemas.openxmlformats.org/officeDocument/2006/relationships/tags" Target="../tags/tag533.xml" /><Relationship Id="rId8" Type="http://schemas.openxmlformats.org/officeDocument/2006/relationships/tags" Target="../tags/tag534.xml" /><Relationship Id="rId9" Type="http://schemas.openxmlformats.org/officeDocument/2006/relationships/tags" Target="../tags/tag5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5.xml" /><Relationship Id="rId11" Type="http://schemas.openxmlformats.org/officeDocument/2006/relationships/tags" Target="../tags/tag566.xml" /><Relationship Id="rId12" Type="http://schemas.openxmlformats.org/officeDocument/2006/relationships/tags" Target="../tags/tag567.xml" /><Relationship Id="rId13" Type="http://schemas.openxmlformats.org/officeDocument/2006/relationships/tags" Target="../tags/tag568.xml" /><Relationship Id="rId2" Type="http://schemas.openxmlformats.org/officeDocument/2006/relationships/tags" Target="../tags/tag557.xml" /><Relationship Id="rId3" Type="http://schemas.openxmlformats.org/officeDocument/2006/relationships/tags" Target="../tags/tag558.xml" /><Relationship Id="rId4" Type="http://schemas.openxmlformats.org/officeDocument/2006/relationships/tags" Target="../tags/tag559.xml" /><Relationship Id="rId5" Type="http://schemas.openxmlformats.org/officeDocument/2006/relationships/tags" Target="../tags/tag560.xml" /><Relationship Id="rId6" Type="http://schemas.openxmlformats.org/officeDocument/2006/relationships/tags" Target="../tags/tag561.xml" /><Relationship Id="rId7" Type="http://schemas.openxmlformats.org/officeDocument/2006/relationships/tags" Target="../tags/tag562.xml" /><Relationship Id="rId8" Type="http://schemas.openxmlformats.org/officeDocument/2006/relationships/tags" Target="../tags/tag563.xml" /><Relationship Id="rId9" Type="http://schemas.openxmlformats.org/officeDocument/2006/relationships/tags" Target="../tags/tag5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7.xml" /><Relationship Id="rId11" Type="http://schemas.openxmlformats.org/officeDocument/2006/relationships/tags" Target="../tags/tag578.xml" /><Relationship Id="rId12" Type="http://schemas.openxmlformats.org/officeDocument/2006/relationships/tags" Target="../tags/tag579.xml" /><Relationship Id="rId13" Type="http://schemas.openxmlformats.org/officeDocument/2006/relationships/tags" Target="../tags/tag580.xml" /><Relationship Id="rId2" Type="http://schemas.openxmlformats.org/officeDocument/2006/relationships/tags" Target="../tags/tag569.xml" /><Relationship Id="rId3" Type="http://schemas.openxmlformats.org/officeDocument/2006/relationships/tags" Target="../tags/tag570.xml" /><Relationship Id="rId4" Type="http://schemas.openxmlformats.org/officeDocument/2006/relationships/tags" Target="../tags/tag571.xml" /><Relationship Id="rId5" Type="http://schemas.openxmlformats.org/officeDocument/2006/relationships/tags" Target="../tags/tag572.xml" /><Relationship Id="rId6" Type="http://schemas.openxmlformats.org/officeDocument/2006/relationships/tags" Target="../tags/tag573.xml" /><Relationship Id="rId7" Type="http://schemas.openxmlformats.org/officeDocument/2006/relationships/tags" Target="../tags/tag574.xml" /><Relationship Id="rId8" Type="http://schemas.openxmlformats.org/officeDocument/2006/relationships/tags" Target="../tags/tag575.xml" /><Relationship Id="rId9" Type="http://schemas.openxmlformats.org/officeDocument/2006/relationships/tags" Target="../tags/tag5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81.xml" /><Relationship Id="rId3" Type="http://schemas.openxmlformats.org/officeDocument/2006/relationships/tags" Target="../tags/tag582.xml" /><Relationship Id="rId4" Type="http://schemas.openxmlformats.org/officeDocument/2006/relationships/tags" Target="../tags/tag5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92.xml" /><Relationship Id="rId11" Type="http://schemas.openxmlformats.org/officeDocument/2006/relationships/tags" Target="../tags/tag593.xml" /><Relationship Id="rId12" Type="http://schemas.openxmlformats.org/officeDocument/2006/relationships/tags" Target="../tags/tag594.xml" /><Relationship Id="rId13" Type="http://schemas.openxmlformats.org/officeDocument/2006/relationships/tags" Target="../tags/tag595.xml" /><Relationship Id="rId2" Type="http://schemas.openxmlformats.org/officeDocument/2006/relationships/tags" Target="../tags/tag584.xml" /><Relationship Id="rId3" Type="http://schemas.openxmlformats.org/officeDocument/2006/relationships/tags" Target="../tags/tag585.xml" /><Relationship Id="rId4" Type="http://schemas.openxmlformats.org/officeDocument/2006/relationships/tags" Target="../tags/tag586.xml" /><Relationship Id="rId5" Type="http://schemas.openxmlformats.org/officeDocument/2006/relationships/tags" Target="../tags/tag587.xml" /><Relationship Id="rId6" Type="http://schemas.openxmlformats.org/officeDocument/2006/relationships/tags" Target="../tags/tag588.xml" /><Relationship Id="rId7" Type="http://schemas.openxmlformats.org/officeDocument/2006/relationships/tags" Target="../tags/tag589.xml" /><Relationship Id="rId8" Type="http://schemas.openxmlformats.org/officeDocument/2006/relationships/tags" Target="../tags/tag590.xml" /><Relationship Id="rId9" Type="http://schemas.openxmlformats.org/officeDocument/2006/relationships/tags" Target="../tags/tag59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04.xml" /><Relationship Id="rId11" Type="http://schemas.openxmlformats.org/officeDocument/2006/relationships/tags" Target="../tags/tag605.xml" /><Relationship Id="rId12" Type="http://schemas.openxmlformats.org/officeDocument/2006/relationships/tags" Target="../tags/tag606.xml" /><Relationship Id="rId13" Type="http://schemas.openxmlformats.org/officeDocument/2006/relationships/tags" Target="../tags/tag607.xml" /><Relationship Id="rId2" Type="http://schemas.openxmlformats.org/officeDocument/2006/relationships/tags" Target="../tags/tag596.xml" /><Relationship Id="rId3" Type="http://schemas.openxmlformats.org/officeDocument/2006/relationships/tags" Target="../tags/tag597.xml" /><Relationship Id="rId4" Type="http://schemas.openxmlformats.org/officeDocument/2006/relationships/tags" Target="../tags/tag598.xml" /><Relationship Id="rId5" Type="http://schemas.openxmlformats.org/officeDocument/2006/relationships/tags" Target="../tags/tag599.xml" /><Relationship Id="rId6" Type="http://schemas.openxmlformats.org/officeDocument/2006/relationships/tags" Target="../tags/tag600.xml" /><Relationship Id="rId7" Type="http://schemas.openxmlformats.org/officeDocument/2006/relationships/tags" Target="../tags/tag601.xml" /><Relationship Id="rId8" Type="http://schemas.openxmlformats.org/officeDocument/2006/relationships/tags" Target="../tags/tag602.xml" /><Relationship Id="rId9" Type="http://schemas.openxmlformats.org/officeDocument/2006/relationships/tags" Target="../tags/tag60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16.xml" /><Relationship Id="rId11" Type="http://schemas.openxmlformats.org/officeDocument/2006/relationships/tags" Target="../tags/tag617.xml" /><Relationship Id="rId12" Type="http://schemas.openxmlformats.org/officeDocument/2006/relationships/tags" Target="../tags/tag618.xml" /><Relationship Id="rId13" Type="http://schemas.openxmlformats.org/officeDocument/2006/relationships/tags" Target="../tags/tag619.xml" /><Relationship Id="rId14" Type="http://schemas.openxmlformats.org/officeDocument/2006/relationships/tags" Target="../tags/tag620.xml" /><Relationship Id="rId15" Type="http://schemas.openxmlformats.org/officeDocument/2006/relationships/tags" Target="../tags/tag621.xml" /><Relationship Id="rId16" Type="http://schemas.openxmlformats.org/officeDocument/2006/relationships/tags" Target="../tags/tag622.xml" /><Relationship Id="rId17" Type="http://schemas.openxmlformats.org/officeDocument/2006/relationships/tags" Target="../tags/tag623.xml" /><Relationship Id="rId18" Type="http://schemas.openxmlformats.org/officeDocument/2006/relationships/tags" Target="../tags/tag624.xml" /><Relationship Id="rId19" Type="http://schemas.openxmlformats.org/officeDocument/2006/relationships/tags" Target="../tags/tag625.xml" /><Relationship Id="rId2" Type="http://schemas.openxmlformats.org/officeDocument/2006/relationships/tags" Target="../tags/tag608.xml" /><Relationship Id="rId20" Type="http://schemas.openxmlformats.org/officeDocument/2006/relationships/tags" Target="../tags/tag626.xml" /><Relationship Id="rId21" Type="http://schemas.openxmlformats.org/officeDocument/2006/relationships/tags" Target="../tags/tag627.xml" /><Relationship Id="rId22" Type="http://schemas.openxmlformats.org/officeDocument/2006/relationships/tags" Target="../tags/tag628.xml" /><Relationship Id="rId23" Type="http://schemas.openxmlformats.org/officeDocument/2006/relationships/tags" Target="../tags/tag629.xml" /><Relationship Id="rId24" Type="http://schemas.openxmlformats.org/officeDocument/2006/relationships/tags" Target="../tags/tag630.xml" /><Relationship Id="rId25" Type="http://schemas.openxmlformats.org/officeDocument/2006/relationships/tags" Target="../tags/tag631.xml" /><Relationship Id="rId26" Type="http://schemas.openxmlformats.org/officeDocument/2006/relationships/tags" Target="../tags/tag632.xml" /><Relationship Id="rId27" Type="http://schemas.openxmlformats.org/officeDocument/2006/relationships/tags" Target="../tags/tag633.xml" /><Relationship Id="rId28" Type="http://schemas.openxmlformats.org/officeDocument/2006/relationships/tags" Target="../tags/tag634.xml" /><Relationship Id="rId29" Type="http://schemas.openxmlformats.org/officeDocument/2006/relationships/tags" Target="../tags/tag635.xml" /><Relationship Id="rId3" Type="http://schemas.openxmlformats.org/officeDocument/2006/relationships/tags" Target="../tags/tag609.xml" /><Relationship Id="rId30" Type="http://schemas.openxmlformats.org/officeDocument/2006/relationships/tags" Target="../tags/tag636.xml" /><Relationship Id="rId4" Type="http://schemas.openxmlformats.org/officeDocument/2006/relationships/tags" Target="../tags/tag610.xml" /><Relationship Id="rId5" Type="http://schemas.openxmlformats.org/officeDocument/2006/relationships/tags" Target="../tags/tag611.xml" /><Relationship Id="rId6" Type="http://schemas.openxmlformats.org/officeDocument/2006/relationships/tags" Target="../tags/tag612.xml" /><Relationship Id="rId7" Type="http://schemas.openxmlformats.org/officeDocument/2006/relationships/tags" Target="../tags/tag613.xml" /><Relationship Id="rId8" Type="http://schemas.openxmlformats.org/officeDocument/2006/relationships/tags" Target="../tags/tag614.xml" /><Relationship Id="rId9" Type="http://schemas.openxmlformats.org/officeDocument/2006/relationships/tags" Target="../tags/tag6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3433134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2023年采购电子主管年终业务工作总结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,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年度工作总结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工作亮点与成绩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问题与不足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改进措施与展望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个人成长与团队建设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9" name=""/>
        <p:cNvGrpSpPr/>
        <p:nvPr/>
      </p:nvGrpSpPr>
      <p:grpSpPr>
        <a:xfrm>
          <a:off x="0" y="0"/>
          <a:ext cx="0" cy="0"/>
        </a:xfrm>
      </p:grpSpPr>
      <p:sp>
        <p:nvSpPr>
          <p:cNvPr id="1051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采购计划完成情况</a:t>
            </a:r>
            <a:endParaRPr lang="zh-CN" altLang="en-US"/>
          </a:p>
        </p:txBody>
      </p:sp>
      <p:sp>
        <p:nvSpPr>
          <p:cNvPr id="10513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采购计划的制定与执行情况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采购计划对业务发展的贡献与影响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采购计划完成率及达成效果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采购计划的调整与优化措施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供应商管理成果</a:t>
            </a:r>
            <a:endParaRPr lang="zh-CN" altLang="en-US"/>
          </a:p>
        </p:txBody>
      </p:sp>
      <p:sp>
        <p:nvSpPr>
          <p:cNvPr id="105144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4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4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5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5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供应商质量：对供应商进行了严格的考核和评估，确保了采购物料的质量稳定性。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5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供应商数量：今年成功引入了XX家新供应商，优化了供应商结构。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5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供应商合作：与主要供应商建立了长期合作关系，保障了采购的及时性和稳定性。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5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供应商成本：通过谈判和优化，降低了采购成本，提高了公司的竞争力。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成本控制成果</a:t>
            </a:r>
            <a:endParaRPr lang="zh-CN" altLang="en-US"/>
          </a:p>
        </p:txBody>
      </p:sp>
      <p:sp>
        <p:nvSpPr>
          <p:cNvPr id="105149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0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50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采购成本降低：通过优化采购流程和供应商管理，实现年度采购成本降低10%。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0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0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0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库存管理优化：实施精细化库存管理，降低库存成本，提高库存周转率。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1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1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采购效率提升：采用电子化采购系统，简化采购流程，提高采购效率20%。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1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2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供应商合作加强：与主要供应商建立长期合作关系，确保供应稳定并降低成本。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采购质量保障</a:t>
            </a:r>
            <a:endParaRPr lang="zh-CN" altLang="en-US"/>
          </a:p>
        </p:txBody>
      </p:sp>
      <p:sp>
        <p:nvSpPr>
          <p:cNvPr id="10515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6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6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7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7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严格筛选供应商，确保采购物品质量可靠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及时处理质量问题和退货，降低采购风险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8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8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9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9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优化采购流程，提高采购效率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定期对采购物品进行质量检测，确保符合公司要求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工作亮点与成绩</a:t>
            </a:r>
            <a:endParaRPr lang="zh-CN" altLang="en-US"/>
          </a:p>
        </p:txBody>
      </p:sp>
      <p:sp>
        <p:nvSpPr>
          <p:cNvPr id="10516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3" name=""/>
        <p:cNvGrpSpPr/>
        <p:nvPr/>
      </p:nvGrpSpPr>
      <p:grpSpPr>
        <a:xfrm>
          <a:off x="0" y="0"/>
          <a:ext cx="0" cy="0"/>
        </a:xfrm>
      </p:grpSpPr>
      <p:sp>
        <p:nvSpPr>
          <p:cNvPr id="1052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创新采购方式</a:t>
            </a:r>
            <a:endParaRPr lang="zh-CN" altLang="en-US"/>
          </a:p>
        </p:txBody>
      </p:sp>
      <p:sp>
        <p:nvSpPr>
          <p:cNvPr id="10524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推行集中采购，实现规模效应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引入电子平台进行在线采购，提高采购效率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优化供应商管理，降低采购成本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创新采购策略，满足业务需求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1" name=""/>
        <p:cNvGrpSpPr/>
        <p:nvPr/>
      </p:nvGrpSpPr>
      <p:grpSpPr>
        <a:xfrm>
          <a:off x="0" y="0"/>
          <a:ext cx="0" cy="0"/>
        </a:xfrm>
      </p:grpSpPr>
      <p:sp>
        <p:nvSpPr>
          <p:cNvPr id="1052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优化供应链管理</a:t>
            </a:r>
            <a:endParaRPr lang="zh-CN" altLang="en-US"/>
          </a:p>
        </p:txBody>
      </p:sp>
      <p:sp>
        <p:nvSpPr>
          <p:cNvPr id="105248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49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49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49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49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9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0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0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0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0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0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1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1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1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1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51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52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52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52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建立完善的供应商评估体系，确保供应商质量与交货期稳定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2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建立供应链风险预警机制，有效应对突发状况，确保生产顺利进行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2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优化物流配送体系，实现快速响应和准时交货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3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推行VMI库存管理模式，降低库存成本，提高库存周转率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提升采购效率</a:t>
            </a:r>
            <a:endParaRPr lang="zh-CN" altLang="en-US"/>
          </a:p>
        </p:txBody>
      </p:sp>
      <p:sp>
        <p:nvSpPr>
          <p:cNvPr id="105257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优化采购流程：通过引入先进的采购管理系统，实现流程自动化，减少冗余环节。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7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供应商管理：与主要供应商建立长期合作关系，确保稳定供应并降低成本。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7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8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8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数据分析与预测：运用数据分析工具预测需求，提前调整采购策略，减少紧急采购的情况。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8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8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8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持续改进：不断优化采购策略和流程，提高采购效率并降低库存成本。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9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6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业务拓展与合作</a:t>
            </a:r>
            <a:endParaRPr lang="zh-CN" altLang="en-US"/>
          </a:p>
        </p:txBody>
      </p:sp>
      <p:sp>
        <p:nvSpPr>
          <p:cNvPr id="10526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成功开发了新的供应商，优化了采购成本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与多家企业建立了长期合作关系，提高了采购效率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针对特定产品，与供应商共同研发，实现了产品定制化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在业务洽谈中展现出优秀的沟通与谈判能力，为公司争取到了更多的利益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6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问题与不足</a:t>
            </a:r>
            <a:endParaRPr lang="zh-CN" altLang="en-US"/>
          </a:p>
        </p:txBody>
      </p:sp>
      <p:sp>
        <p:nvSpPr>
          <p:cNvPr id="10526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7" name=""/>
        <p:cNvGrpSpPr/>
        <p:nvPr/>
      </p:nvGrpSpPr>
      <p:grpSpPr>
        <a:xfrm>
          <a:off x="0" y="0"/>
          <a:ext cx="0" cy="0"/>
        </a:xfrm>
      </p:grpSpPr>
      <p:sp>
        <p:nvSpPr>
          <p:cNvPr id="1053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采购周期过长</a:t>
            </a:r>
            <a:endParaRPr lang="zh-CN" altLang="en-US"/>
          </a:p>
        </p:txBody>
      </p:sp>
      <p:sp>
        <p:nvSpPr>
          <p:cNvPr id="10534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采购流程繁琐，导致时间过长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供应商响应不及时，影响采购进度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采购人员经验不足，影响采购效率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物流配送延误，导致采购周期延长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5" name=""/>
        <p:cNvGrpSpPr/>
        <p:nvPr/>
      </p:nvGrpSpPr>
      <p:grpSpPr>
        <a:xfrm>
          <a:off x="0" y="0"/>
          <a:ext cx="0" cy="0"/>
        </a:xfrm>
      </p:grpSpPr>
      <p:sp>
        <p:nvSpPr>
          <p:cNvPr id="10535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供应商合作不顺畅</a:t>
            </a:r>
            <a:endParaRPr lang="zh-CN" altLang="en-US"/>
          </a:p>
        </p:txBody>
      </p:sp>
      <p:sp>
        <p:nvSpPr>
          <p:cNvPr id="105353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3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4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供应商交货延迟，影响生产进度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354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4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4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供应商质量不稳定，导致不良品率上升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354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5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5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供应商价格波动大，增加采购成本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355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5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55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供应商服务不到位，售后服务响应慢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3" name=""/>
        <p:cNvGrpSpPr/>
        <p:nvPr/>
      </p:nvGrpSpPr>
      <p:grpSpPr>
        <a:xfrm>
          <a:off x="0" y="0"/>
          <a:ext cx="0" cy="0"/>
        </a:xfrm>
      </p:grpSpPr>
      <p:sp>
        <p:nvSpPr>
          <p:cNvPr id="1053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采购成本居高不下</a:t>
            </a:r>
            <a:endParaRPr lang="zh-CN" altLang="en-US"/>
          </a:p>
        </p:txBody>
      </p:sp>
      <p:sp>
        <p:nvSpPr>
          <p:cNvPr id="105359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60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60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60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60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0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61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61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1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1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61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62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2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2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2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62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63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63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63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供应商垄断：供应商数量不足，缺乏竞争，导致采购成本高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3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缺乏专业的采购人员：缺乏专业的采购人员，导致采购成本难以控制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3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缺乏有效的成本控制机制：缺乏有效的成本控制机制，导致采购成本居高不下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4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采购流程繁琐：采购流程过于复杂，增加了采购成本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https://d.book118.com/465134331342011043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11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58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5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5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6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6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6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6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6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6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6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6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6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6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6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6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6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6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6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6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6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6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6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6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6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6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6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6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6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6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6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6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6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6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6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6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6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6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Office Theme</vt:lpstr>
      <vt:lpstr>2023年采购电子主管年终业务工作总结</vt:lpstr>
      <vt:lpstr>目录</vt:lpstr>
      <vt:lpstr>添加章节标题</vt:lpstr>
      <vt:lpstr>年度工作总结</vt:lpstr>
      <vt:lpstr>采购计划完成情况</vt:lpstr>
      <vt:lpstr>供应商管理成果</vt:lpstr>
      <vt:lpstr>成本控制成果</vt:lpstr>
      <vt:lpstr>采购质量保障</vt:lpstr>
      <vt:lpstr>工作亮点与成绩</vt:lpstr>
      <vt:lpstr>创新采购方式</vt:lpstr>
      <vt:lpstr>优化供应链管理</vt:lpstr>
      <vt:lpstr>提升采购效率</vt:lpstr>
      <vt:lpstr>业务拓展与合作</vt:lpstr>
      <vt:lpstr>问题与不足</vt:lpstr>
      <vt:lpstr>采购周期过长</vt:lpstr>
      <vt:lpstr>供应商合作不顺畅</vt:lpstr>
      <vt:lpstr>采购成本居高不下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2024-09-06T01:46:00.986</cp:lastPrinted>
  <dcterms:created xsi:type="dcterms:W3CDTF">2024-09-05T17:46:01Z</dcterms:created>
  <dcterms:modified xsi:type="dcterms:W3CDTF">2024-09-05T17:46:04Z</dcterms:modified>
</cp:coreProperties>
</file>