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E0947-F711-4D70-827C-2EC70057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B4224-3640-4713-A1F1-92A02AAA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EE890-758E-4A5D-8C11-0309A7120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AD895-353B-4862-B5FC-A7939B8F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A3434-EBBD-4E77-AFED-9590AE6C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4B5B9-BA7F-495F-9718-DDFF11D0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21761-62E0-49E4-887D-15817943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373C3-82FD-44F4-9560-DA7B1C00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50D42-1B53-4B4E-A7F6-2A89628F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7141C-D1C0-4757-9F38-660D30F4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2742F-9915-434E-9C3A-33196C93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40103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voc废气治理工程技术方案的工程审批与验收标准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工程审批标准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VOC废气主要来源于工业生产过程中，如石油化工、印刷、家具制造等行业。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VOC废气对环境和人体健康造成严重危害，如引起空气污染、破坏臭氧层、影响植物生长等，甚至导致人类出现头痛、恶心等症状。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根据国家法律法规，企业必须采取有效措施治理VOC废气，达到排放标准。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VOC废气治理是环境保护的重要措施，能够减少空气污染，保护生态环境。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VOC废气治理能够减少对人类健康的危害，提高居民的生活质量。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81" r="219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43" r="12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利用吸附剂吸附VOC废气中的有害物质，达到净化目的。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利用吸收剂吸收VOC废气中的有害物质，达到净化目的。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将VOC废气燃烧处理，分解为无害物质，达到排放标准。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利用微生物的代谢作用，将VOC废气中的有害物质转化为无害物质。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VOC废气治理技术简介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工程审批标准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注册资金要求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申请单位应具备一定的注册资金规模，以确保有足够的资金实力来承担工程项目的建设和运营。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申请单位应拥有一定数量的专业技术人才，包括环保工程师、技术工人等，以满足工程实施的技术需求。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具备环保工程专业承包资质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申请单位应具备环保工程专业承包资质，以确保具备完成voc废气治理工程的技术能力和经验。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方案合规性审查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审查方案是否符合国家和地方环保法规、标准等要求，以确保工程实施合法合规。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专家评审意见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组织专家对方案进行评审，并参考专家意见对方案进行优化和完善。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方案可行性评估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对voc废气治理工程技术方案的可行性进行评估，包括技术先进性、经济合理性等方面，以确保方案能够满足工程需求。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施工图完整性审查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审查施工图的完整性，确保施工图包含所有必要的工艺流程、设备布置、管道走向等方面的内容。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施工图技术审查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对施工图的技术性进行审查，包括设备选型、工艺流程等方面，以确保施工图的技术合理性和可行性。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施工图合规性审查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审查施工图是否符合国家和地方环保法规、标准等要求，以确保施工图的合规性。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施工图审查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现场核查与验收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在申请施工许可前，应按照当地主管部门的要求进行现场核查和验收，确保工程符合相关标准和要求。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施工许可审批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提交申请材料并经过现场核查和验收后，等待主管部门审批施工许可，获得施工许可后方可进行工程实施。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按照当地政府主管部门的要求，准备施工许可申请所需的相关材料。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施工许可申请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https://d.book118.com/465140103303011112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2024-09-19T07:36:22.732</cp:lastPrinted>
  <dcterms:created xsi:type="dcterms:W3CDTF">2024-09-18T23:36:22Z</dcterms:created>
  <dcterms:modified xsi:type="dcterms:W3CDTF">2024-09-18T23:36:24Z</dcterms:modified>
</cp:coreProperties>
</file>