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F7971F-F70E-42F5-9A56-9C52F0508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B2762D-7992-48B6-BE29-A800F73C2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9A641E-88A2-4734-934C-846B18874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28CF97-9FDC-4E11-9B3E-CBB024DAF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DFF8F6-9952-4CCD-BD79-5E67B1EE2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86C7D4-C2F3-42AC-92CE-80A3C0A40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86C710-1565-4245-8C8B-59C16F431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B11904-AF65-4455-A788-6A05E5551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8451CB-70FB-4795-827B-2E7AE3826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2F8BA-9729-4E72-92B3-09BECF611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AC0C7C-E066-4096-9F7E-AA27C609D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1412442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抖音官方成本费用分析报告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抖音官方成本构成分析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抖音官方费用支出分析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成本费用优化建议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本报告旨在分析抖音的官方成本费用，为管理层提供决策依据，优化资源配置，提高运营效率。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随着抖音用户规模的不断扩大，运营成本逐渐增加。为了更好地了解抖音的运营状况，本报告对抖音的官方成本费用进行了详细分析。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本报告主要分析了抖音的运营成本，包括但不限于内容制作、技术研发、市场营销、人力资源等方面的费用。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由于数据来源有限，本报告未能涵盖所有与抖音相关的成本费用。此外，本报告主要基于历史数据进行分析，可能无法反映未来的市场变化和竞争态势。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抖音官方成本构成分析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内容制作成本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指为了制作抖音平台上的短视频所产生的成本，包括创意策划、拍摄、后期制作等费用。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内容质量与成本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高质量的内容往往需要更多的投入，包括聘请专业摄影师、导演、演员等，以及购买更高级的拍摄设备和后期制作软件。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内容类型与成本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不同类型的短视频制作成本也不同，例如剧情类、舞蹈类、美食类等，需要根据内容类型进行合理的成本分配。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内容制作成本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服务器和带宽成本占比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服务器和带宽成本在抖音的总成本中占据较大比例，随着用户量和数据量的增加而增加。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优化服务器和带宽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为了降低成本，抖音需要不断优化服务器和带宽的配置和使用，提高资源利用效率和降低运营成本。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服务器和带宽需求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随着抖音用户量的增长，服务器和带宽的需求也在不断增长，这是抖音运营的主要成本之一。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服务器和带宽成本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推广渠道与成本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推广渠道的选择也会影响市场营销和推广的成本，例如选择线上广告投放还是线下活动推广等。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营销效果评估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为了确保营销和推广的效果，需要对营销活动进行评估，并根据评估结果进行调整和优化。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为了吸引更多用户和提高品牌知名度，抖音需要进行市场营销和推广，包括广告投放、社交媒体推广等。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市场营销和推广成本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员工薪酬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抖音需要雇佣员工进行平台运营和维护，员工的薪酬是抖音人力成本的主要组成部分。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员工培训与福利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为了提高员工的工作效率和忠诚度，需要为员工提供培训和福利，这也是人力成本的一部分。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人员结构与成本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不同职位的员工薪酬也不同，需要根据人员结构进行合理的成本分配和控制。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人力成本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抖音官方费用支出分析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服务器和带宽成本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抖音作为一款视频分享应用，需要大量的服务器和带宽资源来支持用户上传和播放视频，这部分成本占据了抖音运营费用的很大一部分。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员工工资和福利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为了维护和运营抖音平台，公司需要雇佣大量的员工，包括技术、运营、市场、客服等岗位，员工的工资和福利也是一笔不小的开销。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办公场地和设备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抖音公司需要租赁或购买办公场地，购置和维护办公设备，如电脑、桌椅、网络设备等，这些费用也是日常运营费用的一部分。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日常运营费用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https://d.book118.com/465141244202011104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2024-09-14T07:02:25.952</cp:lastPrinted>
  <dcterms:created xsi:type="dcterms:W3CDTF">2024-09-13T23:02:25Z</dcterms:created>
  <dcterms:modified xsi:type="dcterms:W3CDTF">2024-09-13T23:02:27Z</dcterms:modified>
</cp:coreProperties>
</file>