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AFE1CF-2039-4102-B692-7BF5DFBBF61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E07B1-FAB8-456A-A3CB-FE4E6137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DD2D-EE08-46EC-8444-35B6E0BD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859B3-51E2-4BC9-8712-4608CF01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A1171-4267-4831-8302-15519913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8A2B9-F2E7-4C11-A464-13F349FC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B3DF0-1018-4300-A044-6FCC95B8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53207-A7F3-4742-B1DC-BDC12120E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97D98-05D4-4DF3-96E5-E7E6E364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EAA0-028B-4C68-9A14-8A099896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3E070-03E9-47F8-9663-83021B59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639FB-47DD-4845-BACD-1C83E688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019768-AB14-4F26-863A-5FD3F8CC1E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A04C3F-9644-48F7-ADB4-A0B75A64A6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4204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发现内在智慧创造美好人生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发现内在智慧创造美好人生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内在智慧的发现方式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内在智慧的应用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内在智慧的影响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内在智慧的培养方法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发现内在智慧创造美好人生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03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4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0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人生中的智慧来源于多方面的体验和学习。内在的智慧是每个人独特的财富，如何发现并利用内在智慧创造美好人生是一个重要课题。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6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内在智慧的定义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理解生活、情绪管理、问题解决能力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个体内在潜藏的智慧资源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学习、实践、反思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持续发展和培养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成功关键、幸福感提升、挑战利器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内在智慧的重要性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充分发挥才能带来成功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成功关键因素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内在智慧是战胜挑战和困难的利器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挑战利器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内在智慧带来满足感和幸福感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幸福感提升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实践将知识应用于实际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培养解决问题的能力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反思自身行为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内在智慧的培养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持续学习新知识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扩展思维边界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内在智慧的培养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持续努力和耐心是培养内在智慧的关键。通过学习、实践和反思，个体能够不断提升自身的理解力和解决问题的能力，从而创造美好人生。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内在智慧的发现方式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6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7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7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省和冥想是探索内在智慧的重要方式。内省是深入思考和探索内心深处的过程，通过反思自己的情感和想法，可以发现隐藏在内心的智慧。而冥想则是平静内心、深度思考的方法，可以帮助人们连接内在智慧的源泉，获得启示和洞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9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内省与冥想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多元智能理论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多元智能理论认为每个人都具有不同类型的智慧，包括逻辑数学智能、语言智能、空间智能等。通过发现自己的多重智能，并加以发展和应用，可以激发和挖掘内在的智慧潜能。多元智能理论为个体提供了发展和成长的路径，帮助他们更好地发现自己的独特智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3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通过艺术作品表达自己的情感和想法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艺术创作可以带来灵感和启示，促进内在智慧的发掘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启发灵感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艺术创作过程中的反思和探索有助于发现内在的智慧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反思与探索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自然亲近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与大自然亲近可以激发内在智慧，大自然的美丽和宁静有助于平复心灵，带来启发和洞察。在自然中沉思和思考，可以让人更好地理解自己，找到内在智慧的滋养之源。自然是连接人与内在智慧的桥梁，值得我们深入体验和感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多元智能理论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挖掘个体多重智能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找到适合自己的发展路径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通过表达情感发现智慧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艺术作品带来灵感和启示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自然亲近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激发内在智慧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自然中寻找答案和洞察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内在智慧的发现方式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内省与冥想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思考内心深处的问题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平静内心寻找智慧源泉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内在智慧的应用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生活中的决策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决策是内在智慧的应用之一。利用内在智慧可以帮助我们做出明智的选择。决策的过程不仅是解决问题，更是培养内在智慧的过程。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5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内在智慧帮助情绪管理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通过了解自己的情绪和反应来控制情绪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情绪管理是内在智慧的一部分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解决问题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内在智慧可以帮助解决问题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解决问题是内在智慧的实践体现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实践体现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通过开放的心态和创新思维找到解决方案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7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通过理解他人和自己的需求来处理人际关系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人际关系是内在智慧的一种展现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内在智慧对人际关系的建立至关重要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https://d.book118.com/465142041013011130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发现内在智慧创造美好人生</vt:lpstr>
      <vt:lpstr>目录</vt:lpstr>
      <vt:lpstr>第1章 发现内在智慧创造美好人生</vt:lpstr>
      <vt:lpstr>介绍</vt:lpstr>
      <vt:lpstr>内在智慧的定义</vt:lpstr>
      <vt:lpstr>内在智慧的重要性</vt:lpstr>
      <vt:lpstr>内在智慧的培养</vt:lpstr>
      <vt:lpstr> </vt:lpstr>
      <vt:lpstr>第2章 内在智慧的发现方式</vt:lpstr>
      <vt:lpstr>内省与冥想</vt:lpstr>
      <vt:lpstr> </vt:lpstr>
      <vt:lpstr>艺术创作</vt:lpstr>
      <vt:lpstr> </vt:lpstr>
      <vt:lpstr>内在智慧的发现方式</vt:lpstr>
      <vt:lpstr>第3章 内在智慧的应用</vt:lpstr>
      <vt:lpstr> </vt:lpstr>
      <vt:lpstr>情绪管理</vt:lpstr>
      <vt:lpstr>解决问题</vt:lpstr>
      <vt:lpstr>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2024-09-29T14:14:29.639</cp:lastPrinted>
  <dcterms:created xsi:type="dcterms:W3CDTF">2024-09-29T06:14:29Z</dcterms:created>
  <dcterms:modified xsi:type="dcterms:W3CDTF">2024-09-29T06:14:31Z</dcterms:modified>
</cp:coreProperties>
</file>