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CEB9A-CF0A-45A3-8A82-7F0D9097F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70269-F32C-4E63-8B50-1DEDA42FD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4CF84-D948-49ED-BF0C-3F94E9BC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7766F-A970-423F-8BBD-BFBF1001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994AAF-F1B2-4C95-ABC4-AD58DBEC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D9EB1-AE42-47C0-A96B-4F589610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808DB-FE17-423B-ADA5-A78B56BB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68485-60EC-40D1-BB64-5B38A1021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BDBD0-55D1-48B0-98E2-42DD305DD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2BFE-3076-41DE-943E-9AD5783B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4D648-AF84-4C26-B745-E46DC511E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42312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预防高血压宣传栏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高血压的自我监测与控制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高血压通常是指收缩压（高压）≥140mmHg和/或舒张压（低压）≥90mmHg。这种持续的高血压状态可能对心脑血管系统产生负面影响，增加心脏病、中风、肾功能不全等疾病的风险。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92" r="229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719" r="19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高血压可分为原发性高血压和继发性高血压两大类。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原发性高血压是指原因不明的高血压，通常占高血压患者的95%以上。继发性高血压则是指由其他疾病或病因引起的高血压，如肾脏疾病、内分泌疾病等。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高血压的病因复杂，主要包括遗传、年龄、性别、生活习惯等多种因素。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遗传因素是高血压发病的重要原因之一，家族中有高血压病史的人群患病风险较高。此外，年龄、性别、饮食、运动、饮酒、吸烟等生活习惯也是高血压发病的重要因素。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35" b="139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583" r="65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对心脏的危害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增加心脏负担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高血压会使心脏泵血时承受更大的压力，长期下来可能导致心肌肥厚、心功能不全等问题。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增加心血管疾病风险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高血压是心血管疾病的主要危险因素，如冠心病、心肌梗死等。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引发心律失常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高血压可能引起各种心律失常，如心房颤动、室性早搏等。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影响认知功能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高血压可能影响大脑的认知功能，如记忆力、注意力等。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引发头痛、头晕等症状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高血压可能导致头痛、头晕、耳鸣等症状。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增加脑血管疾病风险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高血压可能导致脑梗塞、脑出血等脑血管疾病。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长期高血压可能对肾脏造成不可逆的损伤，如肾小球硬化、肾功能不全等。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加速肾脏损伤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高血压可能增加尿毒症的风险，严重影响患者的生活质量。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增加尿毒症风险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高血压可能导致蛋白尿、血尿等症状，提示肾脏损伤。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引发蛋白尿、血尿等症状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高血压可能加速血管内皮损伤，导致动脉粥样硬化的发生和发展。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加速动脉粥样硬化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增加血栓形成风险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引发血管破裂出血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高血压可能增加血栓形成的风险，如脑梗塞、心肌梗死等。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高血压可能导致血管破裂出血，如脑出血、胃出血等。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对血管的危害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多食用富含膳食纤维的食物，如粗粮、蔬菜、水果等。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减少高脂肪、高胆固醇食物的摄入，如动物内脏、肥肉等。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增加钾摄入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多食用富含钾的食物，如香蕉、土豆、蘑菇等，有助于降低血压。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合理饮食是预防高血压的重要措施，应遵循低盐、低脂、低糖、高纤维的原则。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每日盐摄入量不超过6克，减少腌制食品、加工食品的摄入。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https://d.book118.com/465142312121011112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2024-09-18T16:14:23.626</cp:lastPrinted>
  <dcterms:created xsi:type="dcterms:W3CDTF">2024-09-18T08:14:23Z</dcterms:created>
  <dcterms:modified xsi:type="dcterms:W3CDTF">2024-09-18T08:14:25Z</dcterms:modified>
</cp:coreProperties>
</file>