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9B43C-1E78-454B-A748-2F403B0F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FA1AE-6840-44E9-801F-F487FA20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99E9B-A378-4BD1-8C22-CBCA9120F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A5730-2158-485A-BABA-037F7205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CC9A8-AF89-4A44-A3BE-049340048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F8C3F-657D-43D9-A9A7-42B23573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27747-C673-48A8-8AC0-854BDCA4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69AD6-00C4-4A0B-9C3C-E3008B83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07F00-A959-46A7-B9AF-18F774F1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68E7D-2713-499C-98CA-98513064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3E3CC-DF4D-47E6-8082-CFF0BC78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4332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老年患者跌倒护理体会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老年患者跌倒的原因分析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老年患者跌倒的护理策略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45" r="320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老年患者跌倒的普遍性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跌倒不仅对老年患者的身体健康造成威胁，还会对其心理产生负面影响，降低生活质量。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老年患者跌倒是一种常见的意外事件，由于年龄增长导致身体机能下降，平衡能力减弱，容易发生跌倒。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跌倒可能导致骨折、软组织损伤、脑部损伤等严重身体伤害，甚至危及生命。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33" b="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07" r="39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跌倒可能导致老年患者产生恐惧、焦虑等心理压力，影响其日常活动和生活质量。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跌倒可能导致老年患者需要长期治疗和康复，增加医疗负担和家庭照顾负担。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跌倒对老年患者的影响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老年患者跌倒的原因分析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随着年龄的增长，老年人的平衡能力逐渐下降，容易失去平衡而跌倒。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平衡能力下降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老年人的肌肉力量逐渐减弱，难以支撑身体，增加了跌倒的风险。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肌肉力量减弱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老年人的视力、听力下降可能导致反应迟钝，对突发情况应对不足，容易发生跌倒。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视力、听力下降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如帕金森病、脑梗死后遗症等，可导致肌肉控制能力下降，增加跌倒风险。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如低血压、晕厥等，可能导致老年人突然失去意识而跌倒。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骨骼肌肉疾病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如骨质疏松症、关节炎等，可影响关节稳定性和肌肉力量，增加跌倒风险。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如苯二氮卓类药物，可能导致老年人意识模糊、反应迟钝，增加跌倒风险。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镇静催眠药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如抗焦虑药、抗抑郁药等，可能影响老年人的平衡和协调能力，增加跌倒风险。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抗精神病药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可能导致老年人出现低血压、晕厥等不良反应，增加跌倒风险。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光线不足可能影响老年人的视力，增加跌倒风险。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地面湿滑可能导致老年人失去平衡而跌倒。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家具摆放不当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家具摆放不当可能妨碍老年人的行动，增加跌倒风险。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83" r="15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458" r="14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老年患者跌倒的护理策略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https://d.book118.com/465143321134011122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2024-09-25T21:34:24.266</cp:lastPrinted>
  <dcterms:created xsi:type="dcterms:W3CDTF">2024-09-25T13:34:24Z</dcterms:created>
  <dcterms:modified xsi:type="dcterms:W3CDTF">2024-09-25T13:34:26Z</dcterms:modified>
</cp:coreProperties>
</file>