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F59AC5-896B-41C7-98CF-56E07A6743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3135AA-115E-496D-BF67-0B05F1ECF9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A91A21-33D5-4DCF-A36F-315D00572F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F09BF3-7738-42C5-9B51-C9981DBC0F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29BE20-CD06-45A6-AAF2-D418619A28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C27BD2-E0BC-48FE-ACAD-CFEC61CF90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62881A-C2AA-42D4-B7AA-F7AC35D05A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12E240-BB72-4D52-95B3-2595336100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9CB943-79D8-4336-9F03-794DF9CE82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27423D-D414-47B9-B81F-C125F636F4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207DAF-F85D-40DE-8EE1-C45AF6E57F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14410010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2023-2028年中国风电装备行业供需分析及发展前景研究报告大纲</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headEnd type="none"/>
            <a:tailEnd type="none"/>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headEnd type="none"/>
            <a:tailEnd type="none"/>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headEnd type="none"/>
            <a:tailEnd type="none"/>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中国风电装备行业概述</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2023-2028年中国风电装备行业供需分析</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中国风电装备行业发展前景</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结论与建议</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引言</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随着全球气候变化问题日益严重，可再生能源的开发和利用成为各国政府和企业的关注焦点。同时，传统能源的枯竭和环境污染问题也促使人们寻求更加可持续的能源解决方案。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全球气候变化和能源危机</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中国风电装备行业经历了从无到有、从小到大的发展过程。随着国家政策的支持和市场需求增加，中国风电装备行业逐渐壮大，成为全球最大的风电装备制造基地之一。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中国风电装备行业的发展历程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本报告旨在分析2023-2028年中国风电装备行业的供需状况，探讨行业发展趋势和未来前景，为企业制定经营策略和投资决策提供参考依据。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本报告的研究，有助于企业了解中国风电装备市场的现状和未来趋势，把握市场机遇和挑战，提高企业的市场竞争力。同时，本报告也可以为政府和行业协会提供决策参考，推动中国风电装备行业的可持续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中国风电装备行业概述</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0" r="9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风电装备行业是指从事风力发电机组、风力发电机叶片、风力发电机塔筒、风电场相关配套设施等产品的研发、生产和销售的行业。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根据产品类型，风电装备行业可以分为风力发电机组、风力发电机叶片、风力发电机塔筒、风电场相关配套设施等。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风电装备行业定义与分类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快速发展阶段</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2005年后，中国政府大力支持风电产业发展，风电装备行业进入快速发展阶段。</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调整优化阶段</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近年来，随着风电技术的不断进步和市场的逐步成熟，风电装备行业进入调整优化阶段，企业竞争加剧，行业整合加速。</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起步阶段</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中国风电装备行业始于20世纪80年代，初期主要依靠进口。</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中国风电装备行业发展历程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599" r="2559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中国风电装备市场规模持续增长，已经成为全球最大的风电装备市场。</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市场规模</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中国风电装备行业技术水平不断提升，部分产品已经达到国际先进水平。</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技术水平</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中国风电装备企业数量众多，但企业规模普遍较小，大型企业较少。同时，行业内还存在一定程度的产能过剩问题。</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企业格局</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中国政府对风电装备行业的支持力度持续加大，未来政策环境有望继续优化。</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政策环境</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中国风电装备行业现状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2023-2028年中国风电装备行业供需分析</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技术进步与产品创新</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关注风电装备制造企业在技术研发和产品创新方面的进展，分析新技术、新工艺对供给能力的影响。</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政策环境与产业布局</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分析国家政策对风电装备行业发展的支持力度，以及各地区风电装备产业布局的特点和优势。</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风电装备制造企业数量与产能</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统计当前风电装备制造企业数量，并分析其产能规模，包括齿轮箱、发电机、叶片等主要零部件的产能。</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供给分析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5667" r="5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产业链协同与配套需求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分析风电装备行业与其他相关产业链的协同关系，如塔筒、电缆等配套产品的需求情况。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国内外风电市场发展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研究国内外风电市场的需求趋势，分析全球及中国风电装机容量的增长情况。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风电场建设与投资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了解风电场建设的需求情况，包括新建风电场的规模、投资额等信息，分析投资趋势和资金流向。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产能利用率与供需缺口</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评估风电装备行业的产能利用率，分析供需缺口的存在及变化趋势。</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价格波动与市场调节</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研究风电装备市场价格波动情况，分析市场调节机制对供需平衡的影响。</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进口替代与出口潜力</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分析国内风电装备企业在进口替代方面的进展，以及出口市场的潜力和机会。</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供需平衡分析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04</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中国风电装备行业发展前景</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政策支持力度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政府对风电装备行业的政策支持力度不断加大，包括补贴、税收优惠等政策，为行业发展提供了有力保障。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能源结构调整</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随着国家对清洁能源的重视，能源结构调整加速，风电作为清洁能源的重要部分，将迎来更大的发展空间。</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碳排放目标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为实现碳排放目标，政府将加大对可再生能源的支持力度，风电装备行业将受益于此。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政策环境分析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技术创新</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随着风电技术的不断进步，风电机组效率、可靠性得到提升，降低了成本，提高了市场竞争力。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智能化发展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风电装备行业正逐步实现智能化制造和运维，提高了生产效率和设备可靠性。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产业链完善</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随着技术的进步，风电装备产业链不断完善，设备国产化率逐步提高。</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技术进步推动行业发展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随着风电市场的不断扩大，风电装备市场规模也将持续增长。</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市场规模</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未来风电装备市场需求将更加多元化，包括陆上风电、海上风电等不同领域。</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需求结构</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中国风电装备行业具备较强的国际竞争力，出口市场潜力巨大。</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出口潜力</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市场需求趋势分析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https://d.book118.com/465144100102011044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2024-09-06T13:20:55.225</cp:lastPrinted>
  <dcterms:created xsi:type="dcterms:W3CDTF">2024-09-06T05:20:55Z</dcterms:created>
  <dcterms:modified xsi:type="dcterms:W3CDTF">2024-09-06T05:20:57Z</dcterms:modified>
</cp:coreProperties>
</file>