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F77C7F-53D4-4D00-82A6-582F5F2B0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CFB2BA-35D0-407F-9B79-D46FDFCF17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20CD24-BCB2-41BE-B8AB-749F673603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02FCBB-140E-4973-B6CD-C4BFE8E24F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AA5CC0-D4E4-430E-B871-F46AF5452B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A82A21-C5D5-4AD7-80FA-5EDB04F1C3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303827-7E3E-473E-A73C-F03BC5636E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81B9A4-BB60-412F-9D15-AF868B6879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02ACBB-D1AD-47B2-B45A-BDFA7B391B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9EA053-FB27-45F0-BB63-F988DEB8C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FF2149-7EA4-4880-A840-6EE25AAEF6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20033203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武汉大学分析化学课件第23章分子质谱法</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分子质谱法的基本原理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分子质谱法的应用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分子质谱法的优缺点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716" r="8716"/>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分子质谱法是20世纪70年代发展起来的一种重要的分析化学方法，它利用质谱仪将分子电离，然后根据离子的质量和电荷比来分析分子的组成和结构。</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在过去的几十年中，分子质谱法在化学、生物学、医学和环境科学等领域得到了广泛的应用，为科学研究提供了重要的工具。</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分子质谱法的定义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该方法具有高灵敏度、高分辨率和高准确度等优点，可以用于分析各种类型的样品，包括气体、液体和固体样品。</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分子质谱法是一种基于质谱技术的分析方法，通过将样品分子电离后，测量其质量和电荷比，从而确定分子的组成和结构。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分子质谱法的重要性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分子质谱法在科学研究、工业生产和质量控制等领域具有广泛的应用价值。</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它可以帮助科学家们深入了解分子的性质和行为，为新材料的开发、药物设计和环境监测等领域提供重要的技术支持。</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同时，分子质谱法也是食品安全、药品检测和环境监测等领域的重要检测手段，为保障人们的健康和环境安全提供了可靠的保障。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分子质谱法的基本原理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通过电子转移、质子化或光解等方式，使分子获得足够的能量以克服其内部的结合能，从而形成带电粒子（离子）。</a:t>
            </a:r>
          </a:p>
        </p:txBody>
      </p:sp>
      <p:pic>
        <p:nvPicPr>
          <p:cNvPr id="6" name="Picture 6"/>
          <p:cNvPicPr>
            <a:picLocks noChangeAspect="1"/>
          </p:cNvPicPr>
          <p:nvPr/>
        </p:nvPicPr>
        <p:blipFill>
          <a:blip r:embed="rId2"/>
          <a:srcRect t="16650" b="166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电离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将样品分子蒸发或升华，然后在气相中形成离子。常用的方法有电子轰击、化学电离和场致电离等。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气相离子化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将样品溶解或机械研磨，然后通过电喷雾、激光解吸或热喷雾等方式将其转化为气相离子。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液相和固相离子化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离子化过程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双聚焦扇形磁场和电场质量分析器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利用磁场和电场对离子进行质量分离。不同质量的离子在双聚焦扇形磁场和电场中受到不同的洛伦兹力和库仑力的作用，从而实现质量分离。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四极杆质量分析器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由四根平行电极杆组成，施加射频电压，使特定质量的离子通过四极杆并在检测器中聚焦。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飞行时间质量分析器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不同质量的离子在电场中具有不同的加速速度，因此在同一电场中飞行时间不同，从而实现质量分离。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质量分析器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通道式离子检测器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在一定电场下，离子穿过微小通道进入高真空区域，撞击到检测器表面产生电信号，从而实现离子的检测。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电子倍增器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利用二次电子发射的原理，将离子撞击到闪烁体上，产生光子并被光电倍增管接收，从而实现离子的检测。</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光电倍增管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利用光电效应和二次电子发射的原理，将入射光转换为电信号并放大输出。</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583" r="16583"/>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7958" r="179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通过模数转换器将检测器输出的信号转换为数字信号，并进行实时存储和处理。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数据采集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944" r="1794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数据处理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结果输出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208" r="16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对采集到的数据进行处理、分析和显示，包括峰识别、基线校正、背景消除和浓度计算等。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将处理后的结果以谱图、表格或报告的形式输出，便于用户分析和理解。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数据处理系统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https://d.book118.com/465200332032011040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2024-08-31T01:29:31.365</cp:lastPrinted>
  <dcterms:created xsi:type="dcterms:W3CDTF">2024-08-30T17:29:31Z</dcterms:created>
  <dcterms:modified xsi:type="dcterms:W3CDTF">2024-08-30T17:29:33Z</dcterms:modified>
</cp:coreProperties>
</file>