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46E3F-C702-4F67-9E91-8F19CB015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63829-D314-42B6-A53C-A15EEEA61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08BDA-AEFE-4DE3-8F73-AA1BFA1C1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F017E-374D-48C1-BDC6-4B45BBD5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C524CF-DA95-4F70-A813-A22800C6B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6AB16-8F09-4697-B860-387F6CD1E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185C4-4D45-4C2B-9395-84F407215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52910-31B6-4B23-B65C-B6317E430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BC358-FFF4-490F-B9C3-CF59E5B80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A2522-6874-481D-BBEC-0823E4AC6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5E0CC-DB94-4361-AAFE-CDAD65F33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01231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心血管内科教学查房ppt课件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心血管内科概述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心血管疾病的诊断方法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心血管内科常见疾病的治疗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心血管疾病的预防和保健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心血管内科的最新研究进展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心血管内科概述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心血管系统由心脏、血管和血液组成，负责输送氧气和营养物质，排除废物和二氧化碳。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心脏是一个强健的肌肉泵，通过收缩和舒张运动推动血液在全身循环。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血管分为动脉、毛细血管和静脉，负责调节血液流量和压力。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心血管系统的基本结构和功能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心血管内科的诊疗范围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对心血管疾病进行预防、控制和管理，提高患者的生活质量和生存率。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诊断和治疗各种心血管疾病，如冠心病、高血压、心律失常、心肌炎等。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心肌细胞感染病毒或细菌引起的心肌炎症性疾病。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以体循环动脉血压升高为主要特征，可引起心、脑、肾等器官的损害。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由于冠状动脉狭窄或阻塞导致心肌缺血、缺氧或坏死。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心脏电信号传导异常导致心跳不规则，可表现为心动过速、心动过缓或心律不齐。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心肌炎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心血管疾病的诊断方法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获取患者病史和体格检查是心血管疾病诊断的重要步骤，有助于医生了解患者病情和制定治疗方案。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医生应详细询问患者病史，包括症状、家族史、用药情况等，以便发现潜在的心血管疾病风险。同时，进行体格检查，如测量血压、心率、体重等指标，观察患者的一般状态，有助于初步判断心血管状况。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病史采集和体格检查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实验室检查和辅助检查是心血管疾病诊断的重要手段，能够提供更准确的诊断依据。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包括血常规、尿常规、生化等检查，有助于了解患者全身状况和心血管相关指标。辅助检查包括心电图、心脏超声、冠状动脉造影等，能够提供更具体的心血管结构和功能信息，有助于确诊心血管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实验室检查和辅助检查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心血管疾病的影像学诊断是确诊心血管疾病的金标准，能够提供更准确、全面的诊断信息。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诊断包括X线、CT、MRI等检查方法，能够提供心血管结构和功能信息，有助于发现早期心血管病变和评估疾病严重程度。同时，影像学诊断还能够为治疗方案制定提供重要依据，有助于提高治疗效果和患者预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心血管疾病的影像学诊断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心血管内科常见疾病的治疗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高血压病是一种常见的慢性疾病，长期高血压可导致心脑血管疾病、肾脏疾病等并发症。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高血压病的治疗主要包括药物治疗和非药物治疗。药物治疗是主要的治疗手段，常用的降压药物有钙通道拮抗剂、血管紧张素转换酶抑制剂、血管紧张素受体拮抗剂等。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非药物治疗包括改善生活方式和饮食习惯，如控制体重、减少钠盐摄入、增加钾盐摄入、适量运动等。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https://d.book118.com/465201231341011040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2024-09-01T08:07:01.683</cp:lastPrinted>
  <dcterms:created xsi:type="dcterms:W3CDTF">2024-09-01T00:07:01Z</dcterms:created>
  <dcterms:modified xsi:type="dcterms:W3CDTF">2024-09-01T00:07:03Z</dcterms:modified>
</cp:coreProperties>
</file>