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968F48CB-B3E4-4AC4-B9B0-83364689537C}" styleName="{d81a1682-f6d3-453d-a0b4-2df6d50f48b8}">
    <a:wholeTbl>
      <a:tcTxStyle>
        <a:fontRef idx="none">
          <a:prstClr val="black"/>
        </a:fontRef>
      </a:tcTxStyle>
      <a:tcStyle>
        <a:tcBdr>
          <a:left>
            <a:ln w="6350" cmpd="sng">
              <a:solidFill>
                <a:srgbClr val="B8D6BA"/>
              </a:solidFill>
            </a:ln>
          </a:left>
          <a:right>
            <a:ln w="6350" cmpd="sng">
              <a:solidFill>
                <a:srgbClr val="B8D6BA"/>
              </a:solidFill>
            </a:ln>
          </a:right>
          <a:top>
            <a:ln w="6350" cmpd="sng">
              <a:solidFill>
                <a:srgbClr val="B8D6BA"/>
              </a:solidFill>
            </a:ln>
          </a:top>
          <a:bottom>
            <a:ln w="6350" cmpd="sng">
              <a:solidFill>
                <a:srgbClr val="B8D6BA"/>
              </a:solidFill>
            </a:ln>
          </a:bottom>
          <a:insideH>
            <a:ln w="6350" cmpd="sng">
              <a:solidFill>
                <a:srgbClr val="B8D6BA"/>
              </a:solidFill>
            </a:ln>
          </a:insideH>
          <a:insideV>
            <a:ln w="6350" cmpd="sng">
              <a:solidFill>
                <a:srgbClr val="B8D6BA"/>
              </a:solidFill>
            </a:ln>
          </a:insideV>
        </a:tcBdr>
        <a:fill>
          <a:solidFill>
            <a:srgbClr val="FFFFFF"/>
          </a:solidFill>
        </a:fill>
      </a:tcStyle>
    </a:wholeTbl>
    <a:firstRow>
      <a:tcTxStyle>
        <a:fontRef idx="none">
          <a:prstClr val="black"/>
        </a:fontRef>
      </a:tcTxStyle>
      <a:tcStyle>
        <a:tcBdr>
          <a:left>
            <a:ln w="6350" cmpd="sng">
              <a:solidFill>
                <a:srgbClr val="FFFFFF"/>
              </a:solidFill>
            </a:ln>
          </a:left>
          <a:right>
            <a:ln w="6350" cmpd="sng">
              <a:solidFill>
                <a:srgbClr val="FFFFFF"/>
              </a:solidFill>
            </a:ln>
          </a:right>
          <a:top>
            <a:ln w="6350" cmpd="sng">
              <a:solidFill>
                <a:srgbClr val="FFFFFF"/>
              </a:solidFill>
            </a:ln>
          </a:top>
          <a:bottom>
            <a:ln w="6350" cmpd="sng">
              <a:solidFill>
                <a:srgbClr val="FFFFFF"/>
              </a:solidFill>
            </a:ln>
          </a:bottom>
          <a:insideV>
            <a:ln w="6350" cmpd="sng">
              <a:solidFill>
                <a:srgbClr val="FFFFFF"/>
              </a:solidFill>
            </a:ln>
          </a:insideV>
        </a:tcBdr>
        <a:fill>
          <a:solidFill>
            <a:srgbClr val="B8D6BA"/>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33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18F552A5-D22B-40E6-A50B-42B85E3A6D5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20BE821-3BE5-4E14-A646-A7E04CCCD41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9D8DE04E-DC5D-4280-B153-2FCF50D72D2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FD774050-E376-4AD2-B8C8-2219B194735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0C48E9F-EEC9-4D1D-9989-27CC3DBBD81C}"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351690E7-07B2-454D-9654-8AC354887737}"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2E7F686C-2229-47C5-A76A-500E484D9F89}"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A3FA95E-6BB9-424E-9C1E-777A7017BA6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0B9F6128-765B-45E9-80CC-826125E25B4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776B4E6-240D-422B-867F-EE330C70A94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E9ADDA4-5F5D-4A89-8952-27BD52B0970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spd="slow"/>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spd="slow"/>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3"/>
          </p:custDataLst>
        </p:nvPr>
      </p:nvGrpSpPr>
      <p:grpSpPr>
        <a:xfrm>
          <a:off x="0" y="0"/>
          <a:ext cx="0" cy="0"/>
        </a:xfrm>
      </p:grpSpPr>
      <p:sp>
        <p:nvSpPr>
          <p:cNvPr id="2" name="标题占位符 1"/>
          <p:cNvSpPr>
            <a:spLocks noGrp="1"/>
          </p:cNvSpPr>
          <p:nvPr>
            <p:ph type="title"/>
            <p:custDataLst>
              <p:tags r:id="rId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思源黑体 CN Bold" panose="020b08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思源黑体 CN Bold" panose="020b08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思源黑体 CN Bold" panose="020b08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spd="slow"/>
  <p:timing/>
  <p:txStyles>
    <p:titleStyle>
      <a:lvl1pPr algn="l" defTabSz="914400" rtl="0" eaLnBrk="1" latinLnBrk="0" hangingPunct="1">
        <a:lnSpc>
          <a:spcPct val="90000"/>
        </a:lnSpc>
        <a:spcBef>
          <a:spcPct val="0"/>
        </a:spcBef>
        <a:buNone/>
        <a:defRPr sz="4400" kern="1200">
          <a:solidFill>
            <a:schemeClr val="tx1"/>
          </a:solidFill>
          <a:latin typeface="+mj-lt"/>
          <a:ea typeface="思源黑体 CN Bold" panose="020b0800000000000000"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思源黑体 CN Bold" panose="020b0800000000000000"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思源黑体 CN Bold" panose="020b0800000000000000"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思源黑体 CN Bold" panose="020b0800000000000000"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思源黑体 CN Bold" panose="020b0800000000000000"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思源黑体 CN Bold" panose="020b0800000000000000"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8.xml" /><Relationship Id="rId11" Type="http://schemas.openxmlformats.org/officeDocument/2006/relationships/image" Target="../media/image3.jpeg"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tags" Target="../tags/tag92.xml" /><Relationship Id="rId20" Type="http://schemas.openxmlformats.org/officeDocument/2006/relationships/tags" Target="../tags/tag107.xml" /><Relationship Id="rId21" Type="http://schemas.openxmlformats.org/officeDocument/2006/relationships/tags" Target="../tags/tag108.xml" /><Relationship Id="rId22" Type="http://schemas.openxmlformats.org/officeDocument/2006/relationships/tags" Target="../tags/tag109.xml" /><Relationship Id="rId23" Type="http://schemas.openxmlformats.org/officeDocument/2006/relationships/tags" Target="../tags/tag110.xml" /><Relationship Id="rId24" Type="http://schemas.openxmlformats.org/officeDocument/2006/relationships/tags" Target="../tags/tag111.xml" /><Relationship Id="rId25" Type="http://schemas.openxmlformats.org/officeDocument/2006/relationships/tags" Target="../tags/tag112.xml" /><Relationship Id="rId26" Type="http://schemas.openxmlformats.org/officeDocument/2006/relationships/tags" Target="../tags/tag113.xml" /><Relationship Id="rId27" Type="http://schemas.openxmlformats.org/officeDocument/2006/relationships/tags" Target="../tags/tag114.xml" /><Relationship Id="rId28" Type="http://schemas.openxmlformats.org/officeDocument/2006/relationships/tags" Target="../tags/tag115.xml" /><Relationship Id="rId29" Type="http://schemas.openxmlformats.org/officeDocument/2006/relationships/tags" Target="../tags/tag116.xml" /><Relationship Id="rId3" Type="http://schemas.openxmlformats.org/officeDocument/2006/relationships/tags" Target="../tags/tag93.xml" /><Relationship Id="rId30" Type="http://schemas.openxmlformats.org/officeDocument/2006/relationships/tags" Target="../tags/tag117.xml" /><Relationship Id="rId31" Type="http://schemas.openxmlformats.org/officeDocument/2006/relationships/tags" Target="../tags/tag118.xml" /><Relationship Id="rId32" Type="http://schemas.openxmlformats.org/officeDocument/2006/relationships/tags" Target="../tags/tag119.xml" /><Relationship Id="rId33" Type="http://schemas.openxmlformats.org/officeDocument/2006/relationships/tags" Target="../tags/tag120.xml" /><Relationship Id="rId34" Type="http://schemas.openxmlformats.org/officeDocument/2006/relationships/tags" Target="../tags/tag121.xml" /><Relationship Id="rId35" Type="http://schemas.openxmlformats.org/officeDocument/2006/relationships/tags" Target="../tags/tag122.xml" /><Relationship Id="rId36" Type="http://schemas.openxmlformats.org/officeDocument/2006/relationships/tags" Target="../tags/tag123.xml" /><Relationship Id="rId37" Type="http://schemas.openxmlformats.org/officeDocument/2006/relationships/tags" Target="../tags/tag124.xml" /><Relationship Id="rId38" Type="http://schemas.openxmlformats.org/officeDocument/2006/relationships/tags" Target="../tags/tag125.xml" /><Relationship Id="rId39" Type="http://schemas.openxmlformats.org/officeDocument/2006/relationships/image" Target="../media/image4.png" /><Relationship Id="rId4" Type="http://schemas.openxmlformats.org/officeDocument/2006/relationships/image" Target="../media/image1.png" /><Relationship Id="rId40" Type="http://schemas.openxmlformats.org/officeDocument/2006/relationships/tags" Target="../tags/tag126.xml" /><Relationship Id="rId41" Type="http://schemas.openxmlformats.org/officeDocument/2006/relationships/tags" Target="../tags/tag127.xml" /><Relationship Id="rId42" Type="http://schemas.openxmlformats.org/officeDocument/2006/relationships/tags" Target="../tags/tag128.xml" /><Relationship Id="rId5" Type="http://schemas.openxmlformats.org/officeDocument/2006/relationships/tags" Target="../tags/tag94.xml" /><Relationship Id="rId6" Type="http://schemas.openxmlformats.org/officeDocument/2006/relationships/image" Target="../media/image2.png"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image" Target="../media/image6.png" /><Relationship Id="rId13" Type="http://schemas.openxmlformats.org/officeDocument/2006/relationships/tags" Target="../tags/tag138.xml" /><Relationship Id="rId14" Type="http://schemas.openxmlformats.org/officeDocument/2006/relationships/tags" Target="../tags/tag139.xml" /><Relationship Id="rId15" Type="http://schemas.openxmlformats.org/officeDocument/2006/relationships/image" Target="../media/image7.png" /><Relationship Id="rId16" Type="http://schemas.openxmlformats.org/officeDocument/2006/relationships/tags" Target="../tags/tag140.xml" /><Relationship Id="rId17" Type="http://schemas.openxmlformats.org/officeDocument/2006/relationships/tags" Target="../tags/tag141.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image" Target="../media/image5.png" /><Relationship Id="rId9" Type="http://schemas.openxmlformats.org/officeDocument/2006/relationships/tags" Target="../tags/tag13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18" Type="http://schemas.openxmlformats.org/officeDocument/2006/relationships/tags" Target="../tags/tag156.xml" /><Relationship Id="rId19" Type="http://schemas.openxmlformats.org/officeDocument/2006/relationships/tags" Target="../tags/tag157.xml" /><Relationship Id="rId2" Type="http://schemas.openxmlformats.org/officeDocument/2006/relationships/tags" Target="../tags/tag142.xml" /><Relationship Id="rId20" Type="http://schemas.openxmlformats.org/officeDocument/2006/relationships/tags" Target="../tags/tag158.xml" /><Relationship Id="rId21" Type="http://schemas.openxmlformats.org/officeDocument/2006/relationships/tags" Target="../tags/tag159.xml" /><Relationship Id="rId22" Type="http://schemas.openxmlformats.org/officeDocument/2006/relationships/tags" Target="../tags/tag160.xml" /><Relationship Id="rId3" Type="http://schemas.openxmlformats.org/officeDocument/2006/relationships/tags" Target="../tags/tag143.xml" /><Relationship Id="rId4" Type="http://schemas.openxmlformats.org/officeDocument/2006/relationships/image" Target="../media/image2.png" /><Relationship Id="rId5" Type="http://schemas.openxmlformats.org/officeDocument/2006/relationships/tags" Target="../tags/tag144.xml" /><Relationship Id="rId6" Type="http://schemas.openxmlformats.org/officeDocument/2006/relationships/image" Target="../media/image7.png"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18" Type="http://schemas.openxmlformats.org/officeDocument/2006/relationships/tags" Target="../tags/tag176.xml" /><Relationship Id="rId19" Type="http://schemas.openxmlformats.org/officeDocument/2006/relationships/tags" Target="../tags/tag177.xml" /><Relationship Id="rId2" Type="http://schemas.openxmlformats.org/officeDocument/2006/relationships/tags" Target="../tags/tag161.xml" /><Relationship Id="rId20" Type="http://schemas.openxmlformats.org/officeDocument/2006/relationships/tags" Target="../tags/tag178.xml" /><Relationship Id="rId21" Type="http://schemas.openxmlformats.org/officeDocument/2006/relationships/tags" Target="../tags/tag179.xml" /><Relationship Id="rId22" Type="http://schemas.openxmlformats.org/officeDocument/2006/relationships/tags" Target="../tags/tag180.xml" /><Relationship Id="rId23" Type="http://schemas.openxmlformats.org/officeDocument/2006/relationships/tags" Target="../tags/tag181.xml" /><Relationship Id="rId24" Type="http://schemas.openxmlformats.org/officeDocument/2006/relationships/tags" Target="../tags/tag182.xml" /><Relationship Id="rId25" Type="http://schemas.openxmlformats.org/officeDocument/2006/relationships/tags" Target="../tags/tag183.xml" /><Relationship Id="rId26" Type="http://schemas.openxmlformats.org/officeDocument/2006/relationships/tags" Target="../tags/tag184.xml" /><Relationship Id="rId27" Type="http://schemas.openxmlformats.org/officeDocument/2006/relationships/tags" Target="../tags/tag185.xml" /><Relationship Id="rId28" Type="http://schemas.openxmlformats.org/officeDocument/2006/relationships/tags" Target="../tags/tag186.xml" /><Relationship Id="rId29" Type="http://schemas.openxmlformats.org/officeDocument/2006/relationships/tags" Target="../tags/tag187.xml" /><Relationship Id="rId3" Type="http://schemas.openxmlformats.org/officeDocument/2006/relationships/tags" Target="../tags/tag162.xml" /><Relationship Id="rId30" Type="http://schemas.openxmlformats.org/officeDocument/2006/relationships/tags" Target="../tags/tag188.xml" /><Relationship Id="rId31" Type="http://schemas.openxmlformats.org/officeDocument/2006/relationships/tags" Target="../tags/tag189.xml" /><Relationship Id="rId32" Type="http://schemas.openxmlformats.org/officeDocument/2006/relationships/tags" Target="../tags/tag190.xml" /><Relationship Id="rId33" Type="http://schemas.openxmlformats.org/officeDocument/2006/relationships/tags" Target="../tags/tag191.xml" /><Relationship Id="rId34" Type="http://schemas.openxmlformats.org/officeDocument/2006/relationships/tags" Target="../tags/tag192.xml" /><Relationship Id="rId35" Type="http://schemas.openxmlformats.org/officeDocument/2006/relationships/tags" Target="../tags/tag193.xml" /><Relationship Id="rId36" Type="http://schemas.openxmlformats.org/officeDocument/2006/relationships/tags" Target="../tags/tag194.xml" /><Relationship Id="rId37" Type="http://schemas.openxmlformats.org/officeDocument/2006/relationships/tags" Target="../tags/tag195.xml" /><Relationship Id="rId38" Type="http://schemas.openxmlformats.org/officeDocument/2006/relationships/tags" Target="../tags/tag196.xml" /><Relationship Id="rId39" Type="http://schemas.openxmlformats.org/officeDocument/2006/relationships/tags" Target="../tags/tag197.xml" /><Relationship Id="rId4" Type="http://schemas.openxmlformats.org/officeDocument/2006/relationships/tags" Target="../tags/tag163.xml" /><Relationship Id="rId40" Type="http://schemas.openxmlformats.org/officeDocument/2006/relationships/tags" Target="../tags/tag198.xml" /><Relationship Id="rId41" Type="http://schemas.openxmlformats.org/officeDocument/2006/relationships/tags" Target="../tags/tag199.xml" /><Relationship Id="rId42" Type="http://schemas.openxmlformats.org/officeDocument/2006/relationships/tags" Target="../tags/tag200.xml" /><Relationship Id="rId43" Type="http://schemas.openxmlformats.org/officeDocument/2006/relationships/tags" Target="../tags/tag201.xml" /><Relationship Id="rId44" Type="http://schemas.openxmlformats.org/officeDocument/2006/relationships/tags" Target="../tags/tag202.xml" /><Relationship Id="rId45" Type="http://schemas.openxmlformats.org/officeDocument/2006/relationships/tags" Target="../tags/tag203.xml" /><Relationship Id="rId46" Type="http://schemas.openxmlformats.org/officeDocument/2006/relationships/tags" Target="../tags/tag204.xml" /><Relationship Id="rId47" Type="http://schemas.openxmlformats.org/officeDocument/2006/relationships/tags" Target="../tags/tag205.xml" /><Relationship Id="rId48" Type="http://schemas.openxmlformats.org/officeDocument/2006/relationships/tags" Target="../tags/tag206.xml" /><Relationship Id="rId5" Type="http://schemas.openxmlformats.org/officeDocument/2006/relationships/image" Target="../media/image7.png"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14" Type="http://schemas.openxmlformats.org/officeDocument/2006/relationships/tags" Target="../tags/tag217.xml" /><Relationship Id="rId15" Type="http://schemas.openxmlformats.org/officeDocument/2006/relationships/tags" Target="../tags/tag218.xml" /><Relationship Id="rId16" Type="http://schemas.openxmlformats.org/officeDocument/2006/relationships/tags" Target="../tags/tag219.xml" /><Relationship Id="rId17" Type="http://schemas.openxmlformats.org/officeDocument/2006/relationships/tags" Target="../tags/tag220.xml" /><Relationship Id="rId18" Type="http://schemas.openxmlformats.org/officeDocument/2006/relationships/tags" Target="../tags/tag221.xml" /><Relationship Id="rId19" Type="http://schemas.openxmlformats.org/officeDocument/2006/relationships/tags" Target="../tags/tag222.xml" /><Relationship Id="rId2" Type="http://schemas.openxmlformats.org/officeDocument/2006/relationships/tags" Target="../tags/tag207.xml" /><Relationship Id="rId20" Type="http://schemas.openxmlformats.org/officeDocument/2006/relationships/tags" Target="../tags/tag223.xml" /><Relationship Id="rId21" Type="http://schemas.openxmlformats.org/officeDocument/2006/relationships/tags" Target="../tags/tag224.xml" /><Relationship Id="rId22" Type="http://schemas.openxmlformats.org/officeDocument/2006/relationships/tags" Target="../tags/tag225.xml" /><Relationship Id="rId23" Type="http://schemas.openxmlformats.org/officeDocument/2006/relationships/tags" Target="../tags/tag226.xml" /><Relationship Id="rId24" Type="http://schemas.openxmlformats.org/officeDocument/2006/relationships/tags" Target="../tags/tag227.xml" /><Relationship Id="rId3" Type="http://schemas.openxmlformats.org/officeDocument/2006/relationships/image" Target="../media/image8.png"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image" Target="../media/image2.png"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34.xml" /><Relationship Id="rId2" Type="http://schemas.openxmlformats.org/officeDocument/2006/relationships/tags" Target="../tags/tag228.xml" /><Relationship Id="rId3" Type="http://schemas.openxmlformats.org/officeDocument/2006/relationships/image" Target="../media/image8.png"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image" Target="../media/image2.png"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image" Target="../media/image9.png" /><Relationship Id="rId13" Type="http://schemas.openxmlformats.org/officeDocument/2006/relationships/tags" Target="../tags/tag243.xml" /><Relationship Id="rId14" Type="http://schemas.openxmlformats.org/officeDocument/2006/relationships/image" Target="../media/image10.png" /><Relationship Id="rId15" Type="http://schemas.openxmlformats.org/officeDocument/2006/relationships/tags" Target="../tags/tag244.xml" /><Relationship Id="rId16" Type="http://schemas.openxmlformats.org/officeDocument/2006/relationships/tags" Target="../tags/tag245.xml" /><Relationship Id="rId17" Type="http://schemas.openxmlformats.org/officeDocument/2006/relationships/tags" Target="../tags/tag246.xml" /><Relationship Id="rId18" Type="http://schemas.openxmlformats.org/officeDocument/2006/relationships/tags" Target="../tags/tag247.xml" /><Relationship Id="rId19" Type="http://schemas.openxmlformats.org/officeDocument/2006/relationships/tags" Target="../tags/tag248.xml" /><Relationship Id="rId2" Type="http://schemas.openxmlformats.org/officeDocument/2006/relationships/tags" Target="../tags/tag235.xml" /><Relationship Id="rId20" Type="http://schemas.openxmlformats.org/officeDocument/2006/relationships/tags" Target="../tags/tag249.xml" /><Relationship Id="rId21" Type="http://schemas.openxmlformats.org/officeDocument/2006/relationships/tags" Target="../tags/tag250.xml" /><Relationship Id="rId22" Type="http://schemas.openxmlformats.org/officeDocument/2006/relationships/tags" Target="../tags/tag251.xml" /><Relationship Id="rId23" Type="http://schemas.openxmlformats.org/officeDocument/2006/relationships/tags" Target="../tags/tag252.xml" /><Relationship Id="rId24" Type="http://schemas.openxmlformats.org/officeDocument/2006/relationships/tags" Target="../tags/tag253.xml" /><Relationship Id="rId25" Type="http://schemas.openxmlformats.org/officeDocument/2006/relationships/tags" Target="../tags/tag254.xml" /><Relationship Id="rId26" Type="http://schemas.openxmlformats.org/officeDocument/2006/relationships/tags" Target="../tags/tag255.xml" /><Relationship Id="rId27" Type="http://schemas.openxmlformats.org/officeDocument/2006/relationships/image" Target="../media/image11.png" /><Relationship Id="rId28" Type="http://schemas.openxmlformats.org/officeDocument/2006/relationships/tags" Target="../tags/tag256.xml" /><Relationship Id="rId29" Type="http://schemas.openxmlformats.org/officeDocument/2006/relationships/tags" Target="../tags/tag257.xml" /><Relationship Id="rId3" Type="http://schemas.openxmlformats.org/officeDocument/2006/relationships/image" Target="../media/image8.png" /><Relationship Id="rId30" Type="http://schemas.openxmlformats.org/officeDocument/2006/relationships/tags" Target="../tags/tag258.xml" /><Relationship Id="rId4" Type="http://schemas.openxmlformats.org/officeDocument/2006/relationships/tags" Target="../tags/tag236.xml" /><Relationship Id="rId5" Type="http://schemas.openxmlformats.org/officeDocument/2006/relationships/image" Target="../media/image2.png"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65.xml" /><Relationship Id="rId11" Type="http://schemas.openxmlformats.org/officeDocument/2006/relationships/tags" Target="../tags/tag266.xml" /><Relationship Id="rId2" Type="http://schemas.openxmlformats.org/officeDocument/2006/relationships/tags" Target="../tags/tag259.xml" /><Relationship Id="rId3" Type="http://schemas.openxmlformats.org/officeDocument/2006/relationships/image" Target="../media/image8.png"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2.png" /><Relationship Id="rId7" Type="http://schemas.openxmlformats.org/officeDocument/2006/relationships/tags" Target="../tags/tag262.xml" /><Relationship Id="rId8" Type="http://schemas.openxmlformats.org/officeDocument/2006/relationships/tags" Target="../tags/tag263.xml" /><Relationship Id="rId9" Type="http://schemas.openxmlformats.org/officeDocument/2006/relationships/tags" Target="../tags/tag26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9.png" /><Relationship Id="rId11" Type="http://schemas.openxmlformats.org/officeDocument/2006/relationships/tags" Target="../tags/tag273.xml" /><Relationship Id="rId12" Type="http://schemas.openxmlformats.org/officeDocument/2006/relationships/image" Target="../media/image10.png" /><Relationship Id="rId13" Type="http://schemas.openxmlformats.org/officeDocument/2006/relationships/tags" Target="../tags/tag274.xml" /><Relationship Id="rId14" Type="http://schemas.openxmlformats.org/officeDocument/2006/relationships/tags" Target="../tags/tag275.xml" /><Relationship Id="rId15" Type="http://schemas.openxmlformats.org/officeDocument/2006/relationships/tags" Target="../tags/tag276.xml" /><Relationship Id="rId16" Type="http://schemas.openxmlformats.org/officeDocument/2006/relationships/tags" Target="../tags/tag277.xml" /><Relationship Id="rId17" Type="http://schemas.openxmlformats.org/officeDocument/2006/relationships/tags" Target="../tags/tag278.xml" /><Relationship Id="rId18" Type="http://schemas.openxmlformats.org/officeDocument/2006/relationships/tags" Target="../tags/tag279.xml" /><Relationship Id="rId19" Type="http://schemas.openxmlformats.org/officeDocument/2006/relationships/tags" Target="../tags/tag280.xml" /><Relationship Id="rId2" Type="http://schemas.openxmlformats.org/officeDocument/2006/relationships/tags" Target="../tags/tag267.xml" /><Relationship Id="rId20" Type="http://schemas.openxmlformats.org/officeDocument/2006/relationships/tags" Target="../tags/tag281.xml" /><Relationship Id="rId21" Type="http://schemas.openxmlformats.org/officeDocument/2006/relationships/tags" Target="../tags/tag282.xml" /><Relationship Id="rId22" Type="http://schemas.openxmlformats.org/officeDocument/2006/relationships/image" Target="../media/image12.png" /><Relationship Id="rId23" Type="http://schemas.openxmlformats.org/officeDocument/2006/relationships/tags" Target="../tags/tag283.xml" /><Relationship Id="rId24" Type="http://schemas.openxmlformats.org/officeDocument/2006/relationships/image" Target="../media/image13.png" /><Relationship Id="rId25" Type="http://schemas.openxmlformats.org/officeDocument/2006/relationships/tags" Target="../tags/tag284.xml" /><Relationship Id="rId26" Type="http://schemas.openxmlformats.org/officeDocument/2006/relationships/image" Target="../media/image14.png" /><Relationship Id="rId27" Type="http://schemas.openxmlformats.org/officeDocument/2006/relationships/tags" Target="../tags/tag285.xml" /><Relationship Id="rId28" Type="http://schemas.openxmlformats.org/officeDocument/2006/relationships/image" Target="../media/image15.png" /><Relationship Id="rId29" Type="http://schemas.openxmlformats.org/officeDocument/2006/relationships/tags" Target="../tags/tag286.xml" /><Relationship Id="rId3" Type="http://schemas.openxmlformats.org/officeDocument/2006/relationships/image" Target="../media/image8.png" /><Relationship Id="rId30" Type="http://schemas.openxmlformats.org/officeDocument/2006/relationships/image" Target="../media/image16.png" /><Relationship Id="rId31" Type="http://schemas.openxmlformats.org/officeDocument/2006/relationships/tags" Target="../tags/tag287.xml" /><Relationship Id="rId32" Type="http://schemas.openxmlformats.org/officeDocument/2006/relationships/image" Target="../media/image17.png" /><Relationship Id="rId33" Type="http://schemas.openxmlformats.org/officeDocument/2006/relationships/tags" Target="../tags/tag288.xml" /><Relationship Id="rId34" Type="http://schemas.openxmlformats.org/officeDocument/2006/relationships/tags" Target="../tags/tag289.xml" /><Relationship Id="rId35" Type="http://schemas.openxmlformats.org/officeDocument/2006/relationships/tags" Target="../tags/tag290.xml" /><Relationship Id="rId36" Type="http://schemas.openxmlformats.org/officeDocument/2006/relationships/tags" Target="../tags/tag291.xml" /><Relationship Id="rId37" Type="http://schemas.openxmlformats.org/officeDocument/2006/relationships/tags" Target="../tags/tag292.xml" /><Relationship Id="rId38" Type="http://schemas.openxmlformats.org/officeDocument/2006/relationships/tags" Target="../tags/tag293.xml" /><Relationship Id="rId39" Type="http://schemas.openxmlformats.org/officeDocument/2006/relationships/tags" Target="../tags/tag294.xml" /><Relationship Id="rId4" Type="http://schemas.openxmlformats.org/officeDocument/2006/relationships/tags" Target="../tags/tag268.xml" /><Relationship Id="rId5" Type="http://schemas.openxmlformats.org/officeDocument/2006/relationships/image" Target="../media/image2.png"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01.xml" /><Relationship Id="rId11" Type="http://schemas.openxmlformats.org/officeDocument/2006/relationships/tags" Target="../tags/tag302.xml" /><Relationship Id="rId12" Type="http://schemas.openxmlformats.org/officeDocument/2006/relationships/image" Target="../media/image12.png" /><Relationship Id="rId13" Type="http://schemas.openxmlformats.org/officeDocument/2006/relationships/tags" Target="../tags/tag303.xml" /><Relationship Id="rId14" Type="http://schemas.openxmlformats.org/officeDocument/2006/relationships/tags" Target="../tags/tag304.xml" /><Relationship Id="rId15" Type="http://schemas.openxmlformats.org/officeDocument/2006/relationships/tags" Target="../tags/tag305.xml" /><Relationship Id="rId16" Type="http://schemas.openxmlformats.org/officeDocument/2006/relationships/tags" Target="../tags/tag306.xml" /><Relationship Id="rId17" Type="http://schemas.openxmlformats.org/officeDocument/2006/relationships/tags" Target="../tags/tag307.xml" /><Relationship Id="rId18" Type="http://schemas.openxmlformats.org/officeDocument/2006/relationships/tags" Target="../tags/tag308.xml" /><Relationship Id="rId19" Type="http://schemas.openxmlformats.org/officeDocument/2006/relationships/image" Target="../media/image13.png" /><Relationship Id="rId2" Type="http://schemas.openxmlformats.org/officeDocument/2006/relationships/tags" Target="../tags/tag295.xml" /><Relationship Id="rId20" Type="http://schemas.openxmlformats.org/officeDocument/2006/relationships/tags" Target="../tags/tag309.xml" /><Relationship Id="rId21" Type="http://schemas.openxmlformats.org/officeDocument/2006/relationships/tags" Target="../tags/tag310.xml" /><Relationship Id="rId22" Type="http://schemas.openxmlformats.org/officeDocument/2006/relationships/tags" Target="../tags/tag311.xml" /><Relationship Id="rId3" Type="http://schemas.openxmlformats.org/officeDocument/2006/relationships/image" Target="../media/image8.png" /><Relationship Id="rId4" Type="http://schemas.openxmlformats.org/officeDocument/2006/relationships/tags" Target="../tags/tag296.xml" /><Relationship Id="rId5" Type="http://schemas.openxmlformats.org/officeDocument/2006/relationships/image" Target="../media/image2.png"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tags" Target="../tags/tag299.xml" /><Relationship Id="rId9" Type="http://schemas.openxmlformats.org/officeDocument/2006/relationships/tags" Target="../tags/tag30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tags" Target="../tags/tag320.xml" /><Relationship Id="rId13" Type="http://schemas.openxmlformats.org/officeDocument/2006/relationships/tags" Target="../tags/tag321.xml" /><Relationship Id="rId14" Type="http://schemas.openxmlformats.org/officeDocument/2006/relationships/tags" Target="../tags/tag322.xml" /><Relationship Id="rId15" Type="http://schemas.openxmlformats.org/officeDocument/2006/relationships/tags" Target="../tags/tag323.xml" /><Relationship Id="rId16" Type="http://schemas.openxmlformats.org/officeDocument/2006/relationships/tags" Target="../tags/tag324.xml" /><Relationship Id="rId17" Type="http://schemas.openxmlformats.org/officeDocument/2006/relationships/image" Target="../media/image14.png" /><Relationship Id="rId18" Type="http://schemas.openxmlformats.org/officeDocument/2006/relationships/tags" Target="../tags/tag325.xml" /><Relationship Id="rId19" Type="http://schemas.openxmlformats.org/officeDocument/2006/relationships/tags" Target="../tags/tag326.xml" /><Relationship Id="rId2" Type="http://schemas.openxmlformats.org/officeDocument/2006/relationships/tags" Target="../tags/tag312.xml" /><Relationship Id="rId20" Type="http://schemas.openxmlformats.org/officeDocument/2006/relationships/tags" Target="../tags/tag327.xml" /><Relationship Id="rId21" Type="http://schemas.openxmlformats.org/officeDocument/2006/relationships/image" Target="../media/image15.png" /><Relationship Id="rId22" Type="http://schemas.openxmlformats.org/officeDocument/2006/relationships/tags" Target="../tags/tag328.xml" /><Relationship Id="rId3" Type="http://schemas.openxmlformats.org/officeDocument/2006/relationships/image" Target="../media/image8.png" /><Relationship Id="rId4" Type="http://schemas.openxmlformats.org/officeDocument/2006/relationships/tags" Target="../tags/tag313.xml" /><Relationship Id="rId5" Type="http://schemas.openxmlformats.org/officeDocument/2006/relationships/image" Target="../media/image2.png"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29.xml" /><Relationship Id="rId3" Type="http://schemas.openxmlformats.org/officeDocument/2006/relationships/tags" Target="../tags/tag330.xml" /><Relationship Id="rId4" Type="http://schemas.openxmlformats.org/officeDocument/2006/relationships/hyperlink" Target="https://d.book118.com/46520211132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6">
            <a:lumMod val="20000"/>
            <a:lumOff val="80000"/>
            <a:alpha val="39000"/>
          </a:schemeClr>
        </a:solidFill>
        <a:effectLst/>
      </p:bgPr>
    </p:bg>
    <p:spTree>
      <p:nvGrpSpPr>
        <p:cNvPr id="1" name=""/>
        <p:cNvGrpSpPr/>
        <p:nvPr>
          <p:custDataLst>
            <p:tags r:id="rId2"/>
          </p:custDataLst>
        </p:nvPr>
      </p:nvGrpSpPr>
      <p:grpSpPr>
        <a:xfrm>
          <a:off x="0" y="0"/>
          <a:ext cx="0" cy="0"/>
        </a:xfrm>
      </p:grpSpPr>
      <p:sp>
        <p:nvSpPr>
          <p:cNvPr id="64" name="文本框 63" hidden="1"/>
          <p:cNvSpPr txBox="1"/>
          <p:nvPr>
            <p:custDataLst>
              <p:tags r:id="rId3"/>
            </p:custDataLst>
          </p:nvPr>
        </p:nvSpPr>
        <p:spPr>
          <a:xfrm>
            <a:off x="0" y="149731"/>
            <a:ext cx="20955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noFill/>
                <a:cs typeface="+mn-ea"/>
                <a:sym typeface="+mn-lt"/>
              </a:rPr>
              <a:t>BY YUSHEN</a:t>
            </a:r>
            <a:endParaRPr lang="zh-CN" altLang="en-US">
              <a:noFill/>
              <a:cs typeface="+mn-ea"/>
              <a:sym typeface="+mn-lt"/>
            </a:endParaRPr>
          </a:p>
        </p:txBody>
      </p:sp>
      <p:pic>
        <p:nvPicPr>
          <p:cNvPr id="55" name="图片 54"/>
          <p:cNvPicPr>
            <a:picLocks noChangeAspect="1"/>
          </p:cNvPicPr>
          <p:nvPr>
            <p:custDataLst>
              <p:tags r:id="rId5"/>
            </p:custDataLst>
          </p:nvPr>
        </p:nvPicPr>
        <p:blipFill>
          <a:blip r:embed="rId4"/>
          <a:stretch>
            <a:fillRect/>
          </a:stretch>
        </p:blipFill>
        <p:spPr>
          <a:xfrm flipH="1">
            <a:off x="-2" y="-9349"/>
            <a:ext cx="1612901" cy="2978545"/>
          </a:xfrm>
          <a:prstGeom prst="rect">
            <a:avLst/>
          </a:prstGeom>
        </p:spPr>
      </p:pic>
      <p:pic>
        <p:nvPicPr>
          <p:cNvPr id="59" name="图片 58"/>
          <p:cNvPicPr>
            <a:picLocks noChangeAspect="1"/>
          </p:cNvPicPr>
          <p:nvPr>
            <p:custDataLst>
              <p:tags r:id="rId7"/>
            </p:custDataLst>
          </p:nvPr>
        </p:nvPicPr>
        <p:blipFill>
          <a:blip r:embed="rId6"/>
          <a:stretch>
            <a:fillRect/>
          </a:stretch>
        </p:blipFill>
        <p:spPr>
          <a:xfrm>
            <a:off x="19050" y="5709202"/>
            <a:ext cx="12192000" cy="1148798"/>
          </a:xfrm>
          <a:prstGeom prst="rect">
            <a:avLst/>
          </a:prstGeom>
        </p:spPr>
      </p:pic>
      <p:grpSp>
        <p:nvGrpSpPr>
          <p:cNvPr id="16" name="组合 15"/>
          <p:cNvGrpSpPr/>
          <p:nvPr>
            <p:custDataLst>
              <p:tags r:id="rId8"/>
            </p:custDataLst>
          </p:nvPr>
        </p:nvGrpSpPr>
        <p:grpSpPr>
          <a:xfrm>
            <a:off x="2244090" y="1231900"/>
            <a:ext cx="8119110" cy="3426578"/>
            <a:chOff x="4301" y="2299"/>
            <a:chExt cx="12128" cy="5106"/>
          </a:xfrm>
        </p:grpSpPr>
        <p:sp>
          <p:nvSpPr>
            <p:cNvPr id="56" name="任意多边形 15"/>
            <p:cNvSpPr/>
            <p:nvPr>
              <p:custDataLst>
                <p:tags r:id="rId9"/>
              </p:custDataLst>
            </p:nvPr>
          </p:nvSpPr>
          <p:spPr>
            <a:xfrm flipV="1">
              <a:off x="5455" y="7164"/>
              <a:ext cx="1832" cy="241"/>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tx1">
                    <a:lumMod val="75000"/>
                    <a:lumOff val="25000"/>
                  </a:schemeClr>
                </a:solidFill>
                <a:cs typeface="+mn-ea"/>
                <a:sym typeface="+mn-lt"/>
              </a:endParaRPr>
            </a:p>
          </p:txBody>
        </p:sp>
        <p:sp>
          <p:nvSpPr>
            <p:cNvPr id="57" name="任意多边形 15"/>
            <p:cNvSpPr/>
            <p:nvPr>
              <p:custDataLst>
                <p:tags r:id="rId10"/>
              </p:custDataLst>
            </p:nvPr>
          </p:nvSpPr>
          <p:spPr>
            <a:xfrm flipV="1">
              <a:off x="13491" y="2455"/>
              <a:ext cx="2938" cy="386"/>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prstClr val="white"/>
                </a:solidFill>
                <a:cs typeface="+mn-ea"/>
                <a:sym typeface="+mn-lt"/>
              </a:endParaRPr>
            </a:p>
          </p:txBody>
        </p:sp>
        <p:grpSp>
          <p:nvGrpSpPr>
            <p:cNvPr id="7" name="图形 2"/>
            <p:cNvGrpSpPr/>
            <p:nvPr>
              <p:custDataLst>
                <p:tags r:id="rId12"/>
              </p:custDataLst>
            </p:nvPr>
          </p:nvGrpSpPr>
          <p:grpSpPr>
            <a:xfrm>
              <a:off x="8590" y="4049"/>
              <a:ext cx="2025" cy="1804"/>
              <a:chOff x="196459" y="2948948"/>
              <a:chExt cx="1009655" cy="899527"/>
            </a:xfrm>
            <a:blipFill dpi="0" rotWithShape="1">
              <a:blip r:embed="rId11"/>
              <a:stretch>
                <a:fillRect/>
              </a:stretch>
            </a:blipFill>
            <a:effectLst/>
          </p:grpSpPr>
          <p:sp>
            <p:nvSpPr>
              <p:cNvPr id="8" name="任意多边形: 形状 7"/>
              <p:cNvSpPr/>
              <p:nvPr>
                <p:custDataLst>
                  <p:tags r:id="rId13"/>
                </p:custDataLst>
              </p:nvPr>
            </p:nvSpPr>
            <p:spPr>
              <a:xfrm flipV="1">
                <a:off x="196459" y="2948948"/>
                <a:ext cx="443995" cy="899527"/>
              </a:xfrm>
              <a:custGeom>
                <a:gdLst>
                  <a:gd name="connsiteX0" fmla="*/ 328427 w 473826"/>
                  <a:gd name="connsiteY0" fmla="*/ 946559 h 959964"/>
                  <a:gd name="connsiteX1" fmla="*/ 307263 w 473826"/>
                  <a:gd name="connsiteY1" fmla="*/ 914812 h 959964"/>
                  <a:gd name="connsiteX2" fmla="*/ 277028 w 473826"/>
                  <a:gd name="connsiteY2" fmla="*/ 747764 h 959964"/>
                  <a:gd name="connsiteX3" fmla="*/ 277028 w 473826"/>
                  <a:gd name="connsiteY3" fmla="*/ 712993 h 959964"/>
                  <a:gd name="connsiteX4" fmla="*/ 221093 w 473826"/>
                  <a:gd name="connsiteY4" fmla="*/ 685026 h 959964"/>
                  <a:gd name="connsiteX5" fmla="*/ 156843 w 473826"/>
                  <a:gd name="connsiteY5" fmla="*/ 657058 h 959964"/>
                  <a:gd name="connsiteX6" fmla="*/ 148529 w 473826"/>
                  <a:gd name="connsiteY6" fmla="*/ 649500 h 959964"/>
                  <a:gd name="connsiteX7" fmla="*/ 128120 w 473826"/>
                  <a:gd name="connsiteY7" fmla="*/ 637405 h 959964"/>
                  <a:gd name="connsiteX8" fmla="*/ 99397 w 473826"/>
                  <a:gd name="connsiteY8" fmla="*/ 626823 h 959964"/>
                  <a:gd name="connsiteX9" fmla="*/ 35147 w 473826"/>
                  <a:gd name="connsiteY9" fmla="*/ 620776 h 959964"/>
                  <a:gd name="connsiteX10" fmla="*/ 29856 w 473826"/>
                  <a:gd name="connsiteY10" fmla="*/ 623800 h 959964"/>
                  <a:gd name="connsiteX11" fmla="*/ 15494 w 473826"/>
                  <a:gd name="connsiteY11" fmla="*/ 635138 h 959964"/>
                  <a:gd name="connsiteX12" fmla="*/ 6424 w 473826"/>
                  <a:gd name="connsiteY12" fmla="*/ 651767 h 959964"/>
                  <a:gd name="connsiteX13" fmla="*/ 1133 w 473826"/>
                  <a:gd name="connsiteY13" fmla="*/ 634382 h 959964"/>
                  <a:gd name="connsiteX14" fmla="*/ 34391 w 473826"/>
                  <a:gd name="connsiteY14" fmla="*/ 579203 h 959964"/>
                  <a:gd name="connsiteX15" fmla="*/ 90326 w 473826"/>
                  <a:gd name="connsiteY15" fmla="*/ 546700 h 959964"/>
                  <a:gd name="connsiteX16" fmla="*/ 240746 w 473826"/>
                  <a:gd name="connsiteY16" fmla="*/ 626067 h 959964"/>
                  <a:gd name="connsiteX17" fmla="*/ 269469 w 473826"/>
                  <a:gd name="connsiteY17" fmla="*/ 643453 h 959964"/>
                  <a:gd name="connsiteX18" fmla="*/ 268713 w 473826"/>
                  <a:gd name="connsiteY18" fmla="*/ 524024 h 959964"/>
                  <a:gd name="connsiteX19" fmla="*/ 267957 w 473826"/>
                  <a:gd name="connsiteY19" fmla="*/ 404595 h 959964"/>
                  <a:gd name="connsiteX20" fmla="*/ 239234 w 473826"/>
                  <a:gd name="connsiteY20" fmla="*/ 363022 h 959964"/>
                  <a:gd name="connsiteX21" fmla="*/ 153064 w 473826"/>
                  <a:gd name="connsiteY21" fmla="*/ 245105 h 959964"/>
                  <a:gd name="connsiteX22" fmla="*/ 90326 w 473826"/>
                  <a:gd name="connsiteY22" fmla="*/ 152888 h 959964"/>
                  <a:gd name="connsiteX23" fmla="*/ 116782 w 473826"/>
                  <a:gd name="connsiteY23" fmla="*/ 112827 h 959964"/>
                  <a:gd name="connsiteX24" fmla="*/ 186322 w 473826"/>
                  <a:gd name="connsiteY24" fmla="*/ 82592 h 959964"/>
                  <a:gd name="connsiteX25" fmla="*/ 187078 w 473826"/>
                  <a:gd name="connsiteY25" fmla="*/ 76544 h 959964"/>
                  <a:gd name="connsiteX26" fmla="*/ 239234 w 473826"/>
                  <a:gd name="connsiteY26" fmla="*/ 28168 h 959964"/>
                  <a:gd name="connsiteX27" fmla="*/ 290634 w 473826"/>
                  <a:gd name="connsiteY27" fmla="*/ -555 h 959964"/>
                  <a:gd name="connsiteX28" fmla="*/ 321624 w 473826"/>
                  <a:gd name="connsiteY28" fmla="*/ 12295 h 959964"/>
                  <a:gd name="connsiteX29" fmla="*/ 339766 w 473826"/>
                  <a:gd name="connsiteY29" fmla="*/ 24389 h 959964"/>
                  <a:gd name="connsiteX30" fmla="*/ 333719 w 473826"/>
                  <a:gd name="connsiteY30" fmla="*/ 142306 h 959964"/>
                  <a:gd name="connsiteX31" fmla="*/ 326916 w 473826"/>
                  <a:gd name="connsiteY31" fmla="*/ 335810 h 959964"/>
                  <a:gd name="connsiteX32" fmla="*/ 394189 w 473826"/>
                  <a:gd name="connsiteY32" fmla="*/ 521000 h 959964"/>
                  <a:gd name="connsiteX33" fmla="*/ 438785 w 473826"/>
                  <a:gd name="connsiteY33" fmla="*/ 592809 h 959964"/>
                  <a:gd name="connsiteX34" fmla="*/ 459950 w 473826"/>
                  <a:gd name="connsiteY34" fmla="*/ 630603 h 959964"/>
                  <a:gd name="connsiteX35" fmla="*/ 407794 w 473826"/>
                  <a:gd name="connsiteY35" fmla="*/ 577691 h 959964"/>
                  <a:gd name="connsiteX36" fmla="*/ 339010 w 473826"/>
                  <a:gd name="connsiteY36" fmla="*/ 502859 h 959964"/>
                  <a:gd name="connsiteX37" fmla="*/ 319357 w 473826"/>
                  <a:gd name="connsiteY37" fmla="*/ 483962 h 959964"/>
                  <a:gd name="connsiteX38" fmla="*/ 322380 w 473826"/>
                  <a:gd name="connsiteY38" fmla="*/ 579959 h 959964"/>
                  <a:gd name="connsiteX39" fmla="*/ 390409 w 473826"/>
                  <a:gd name="connsiteY39" fmla="*/ 719040 h 959964"/>
                  <a:gd name="connsiteX40" fmla="*/ 473556 w 473826"/>
                  <a:gd name="connsiteY40" fmla="*/ 799919 h 959964"/>
                  <a:gd name="connsiteX41" fmla="*/ 428959 w 473826"/>
                  <a:gd name="connsiteY41" fmla="*/ 846028 h 959964"/>
                  <a:gd name="connsiteX42" fmla="*/ 390409 w 473826"/>
                  <a:gd name="connsiteY42" fmla="*/ 900451 h 959964"/>
                  <a:gd name="connsiteX43" fmla="*/ 353371 w 473826"/>
                  <a:gd name="connsiteY43" fmla="*/ 959409 h 959964"/>
                  <a:gd name="connsiteX44" fmla="*/ 328427 w 473826"/>
                  <a:gd name="connsiteY44" fmla="*/ 946559 h 959964"/>
                  <a:gd name="connsiteX45" fmla="*/ 401747 w 473826"/>
                  <a:gd name="connsiteY45" fmla="*/ 816548 h 959964"/>
                  <a:gd name="connsiteX46" fmla="*/ 365465 w 473826"/>
                  <a:gd name="connsiteY46" fmla="*/ 764393 h 959964"/>
                  <a:gd name="connsiteX47" fmla="*/ 335986 w 473826"/>
                  <a:gd name="connsiteY47" fmla="*/ 747764 h 959964"/>
                  <a:gd name="connsiteX48" fmla="*/ 341277 w 473826"/>
                  <a:gd name="connsiteY48" fmla="*/ 771952 h 959964"/>
                  <a:gd name="connsiteX49" fmla="*/ 357907 w 473826"/>
                  <a:gd name="connsiteY49" fmla="*/ 824863 h 959964"/>
                  <a:gd name="connsiteX50" fmla="*/ 401747 w 473826"/>
                  <a:gd name="connsiteY50" fmla="*/ 816548 h 959964"/>
                  <a:gd name="connsiteX51" fmla="*/ 272492 w 473826"/>
                  <a:gd name="connsiteY51" fmla="*/ 136259 h 959964"/>
                  <a:gd name="connsiteX52" fmla="*/ 157599 w 473826"/>
                  <a:gd name="connsiteY52" fmla="*/ 145329 h 959964"/>
                  <a:gd name="connsiteX53" fmla="*/ 212778 w 473826"/>
                  <a:gd name="connsiteY53" fmla="*/ 233011 h 959964"/>
                  <a:gd name="connsiteX54" fmla="*/ 265690 w 473826"/>
                  <a:gd name="connsiteY54" fmla="*/ 311622 h 959964"/>
                  <a:gd name="connsiteX55" fmla="*/ 272492 w 473826"/>
                  <a:gd name="connsiteY55" fmla="*/ 226964 h 959964"/>
                  <a:gd name="connsiteX56" fmla="*/ 272492 w 473826"/>
                  <a:gd name="connsiteY56" fmla="*/ 136259 h 959964"/>
                  <a:gd name="connsiteX57" fmla="*/ 167426 w 473826"/>
                  <a:gd name="connsiteY57" fmla="*/ 124921 h 959964"/>
                  <a:gd name="connsiteX58" fmla="*/ 161379 w 473826"/>
                  <a:gd name="connsiteY58" fmla="*/ 118118 h 959964"/>
                  <a:gd name="connsiteX59" fmla="*/ 136435 w 473826"/>
                  <a:gd name="connsiteY59" fmla="*/ 128700 h 959964"/>
                  <a:gd name="connsiteX60" fmla="*/ 167426 w 473826"/>
                  <a:gd name="connsiteY60" fmla="*/ 124921 h 9599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473825" h="959964">
                    <a:moveTo>
                      <a:pt x="328427" y="946559"/>
                    </a:moveTo>
                    <a:cubicBezTo>
                      <a:pt x="321624" y="939001"/>
                      <a:pt x="312554" y="924639"/>
                      <a:pt x="307263" y="914812"/>
                    </a:cubicBezTo>
                    <a:cubicBezTo>
                      <a:pt x="295925" y="892136"/>
                      <a:pt x="277784" y="792360"/>
                      <a:pt x="277028" y="747764"/>
                    </a:cubicBezTo>
                    <a:lnTo>
                      <a:pt x="277028" y="712993"/>
                    </a:lnTo>
                    <a:lnTo>
                      <a:pt x="221093" y="685026"/>
                    </a:lnTo>
                    <a:cubicBezTo>
                      <a:pt x="190102" y="669908"/>
                      <a:pt x="161379" y="657058"/>
                      <a:pt x="156843" y="657058"/>
                    </a:cubicBezTo>
                    <a:cubicBezTo>
                      <a:pt x="152308" y="657058"/>
                      <a:pt x="148529" y="654035"/>
                      <a:pt x="148529" y="649500"/>
                    </a:cubicBezTo>
                    <a:cubicBezTo>
                      <a:pt x="148529" y="645720"/>
                      <a:pt x="139458" y="639673"/>
                      <a:pt x="128120" y="637405"/>
                    </a:cubicBezTo>
                    <a:cubicBezTo>
                      <a:pt x="116026" y="634382"/>
                      <a:pt x="103932" y="629847"/>
                      <a:pt x="99397" y="626823"/>
                    </a:cubicBezTo>
                    <a:cubicBezTo>
                      <a:pt x="85791" y="616997"/>
                      <a:pt x="35147" y="612462"/>
                      <a:pt x="35147" y="620776"/>
                    </a:cubicBezTo>
                    <a:cubicBezTo>
                      <a:pt x="35147" y="625311"/>
                      <a:pt x="32879" y="626823"/>
                      <a:pt x="29856" y="623800"/>
                    </a:cubicBezTo>
                    <a:cubicBezTo>
                      <a:pt x="26832" y="621532"/>
                      <a:pt x="20785" y="626067"/>
                      <a:pt x="15494" y="635138"/>
                    </a:cubicBezTo>
                    <a:lnTo>
                      <a:pt x="6424" y="651767"/>
                    </a:lnTo>
                    <a:lnTo>
                      <a:pt x="1133" y="634382"/>
                    </a:lnTo>
                    <a:cubicBezTo>
                      <a:pt x="-3403" y="619264"/>
                      <a:pt x="1888" y="610950"/>
                      <a:pt x="34391" y="579203"/>
                    </a:cubicBezTo>
                    <a:cubicBezTo>
                      <a:pt x="64626" y="550480"/>
                      <a:pt x="77476" y="542921"/>
                      <a:pt x="90326" y="546700"/>
                    </a:cubicBezTo>
                    <a:cubicBezTo>
                      <a:pt x="106955" y="550480"/>
                      <a:pt x="178764" y="589029"/>
                      <a:pt x="240746" y="626067"/>
                    </a:cubicBezTo>
                    <a:lnTo>
                      <a:pt x="269469" y="643453"/>
                    </a:lnTo>
                    <a:lnTo>
                      <a:pt x="268713" y="524024"/>
                    </a:lnTo>
                    <a:lnTo>
                      <a:pt x="267957" y="404595"/>
                    </a:lnTo>
                    <a:lnTo>
                      <a:pt x="239234" y="363022"/>
                    </a:lnTo>
                    <a:cubicBezTo>
                      <a:pt x="223360" y="339590"/>
                      <a:pt x="184811" y="286678"/>
                      <a:pt x="153064" y="245105"/>
                    </a:cubicBezTo>
                    <a:cubicBezTo>
                      <a:pt x="121317" y="203532"/>
                      <a:pt x="93350" y="161959"/>
                      <a:pt x="90326" y="152888"/>
                    </a:cubicBezTo>
                    <a:cubicBezTo>
                      <a:pt x="84279" y="126432"/>
                      <a:pt x="92594" y="112827"/>
                      <a:pt x="116782" y="112827"/>
                    </a:cubicBezTo>
                    <a:cubicBezTo>
                      <a:pt x="139458" y="112827"/>
                      <a:pt x="205975" y="84103"/>
                      <a:pt x="186322" y="82592"/>
                    </a:cubicBezTo>
                    <a:cubicBezTo>
                      <a:pt x="176496" y="81836"/>
                      <a:pt x="176496" y="81080"/>
                      <a:pt x="187078" y="76544"/>
                    </a:cubicBezTo>
                    <a:cubicBezTo>
                      <a:pt x="208999" y="66718"/>
                      <a:pt x="239234" y="38751"/>
                      <a:pt x="239234" y="28168"/>
                    </a:cubicBezTo>
                    <a:cubicBezTo>
                      <a:pt x="239234" y="16074"/>
                      <a:pt x="269469" y="-555"/>
                      <a:pt x="290634" y="-555"/>
                    </a:cubicBezTo>
                    <a:cubicBezTo>
                      <a:pt x="298192" y="-555"/>
                      <a:pt x="311798" y="4736"/>
                      <a:pt x="321624" y="12295"/>
                    </a:cubicBezTo>
                    <a:lnTo>
                      <a:pt x="339766" y="24389"/>
                    </a:lnTo>
                    <a:lnTo>
                      <a:pt x="333719" y="142306"/>
                    </a:lnTo>
                    <a:cubicBezTo>
                      <a:pt x="329939" y="207311"/>
                      <a:pt x="326916" y="294237"/>
                      <a:pt x="326916" y="335810"/>
                    </a:cubicBezTo>
                    <a:cubicBezTo>
                      <a:pt x="326916" y="417445"/>
                      <a:pt x="330695" y="428783"/>
                      <a:pt x="394189" y="521000"/>
                    </a:cubicBezTo>
                    <a:cubicBezTo>
                      <a:pt x="407794" y="539897"/>
                      <a:pt x="427447" y="572400"/>
                      <a:pt x="438785" y="592809"/>
                    </a:cubicBezTo>
                    <a:lnTo>
                      <a:pt x="459950" y="630603"/>
                    </a:lnTo>
                    <a:lnTo>
                      <a:pt x="407794" y="577691"/>
                    </a:lnTo>
                    <a:cubicBezTo>
                      <a:pt x="379071" y="548968"/>
                      <a:pt x="348080" y="514953"/>
                      <a:pt x="339010" y="502859"/>
                    </a:cubicBezTo>
                    <a:cubicBezTo>
                      <a:pt x="329939" y="490765"/>
                      <a:pt x="320869" y="482451"/>
                      <a:pt x="319357" y="483962"/>
                    </a:cubicBezTo>
                    <a:cubicBezTo>
                      <a:pt x="318601" y="485474"/>
                      <a:pt x="319357" y="528559"/>
                      <a:pt x="322380" y="579959"/>
                    </a:cubicBezTo>
                    <a:cubicBezTo>
                      <a:pt x="328427" y="682002"/>
                      <a:pt x="329183" y="682002"/>
                      <a:pt x="390409" y="719040"/>
                    </a:cubicBezTo>
                    <a:cubicBezTo>
                      <a:pt x="416865" y="735670"/>
                      <a:pt x="473556" y="790849"/>
                      <a:pt x="473556" y="799919"/>
                    </a:cubicBezTo>
                    <a:cubicBezTo>
                      <a:pt x="472800" y="808234"/>
                      <a:pt x="436518" y="846028"/>
                      <a:pt x="428959" y="846028"/>
                    </a:cubicBezTo>
                    <a:cubicBezTo>
                      <a:pt x="417621" y="846028"/>
                      <a:pt x="390409" y="884577"/>
                      <a:pt x="390409" y="900451"/>
                    </a:cubicBezTo>
                    <a:cubicBezTo>
                      <a:pt x="390409" y="923883"/>
                      <a:pt x="368489" y="959409"/>
                      <a:pt x="353371" y="959409"/>
                    </a:cubicBezTo>
                    <a:cubicBezTo>
                      <a:pt x="345813" y="959409"/>
                      <a:pt x="334474" y="953362"/>
                      <a:pt x="328427" y="946559"/>
                    </a:cubicBezTo>
                    <a:close/>
                    <a:moveTo>
                      <a:pt x="401747" y="816548"/>
                    </a:moveTo>
                    <a:cubicBezTo>
                      <a:pt x="413086" y="793872"/>
                      <a:pt x="410818" y="790849"/>
                      <a:pt x="365465" y="764393"/>
                    </a:cubicBezTo>
                    <a:lnTo>
                      <a:pt x="335986" y="747764"/>
                    </a:lnTo>
                    <a:lnTo>
                      <a:pt x="341277" y="771952"/>
                    </a:lnTo>
                    <a:cubicBezTo>
                      <a:pt x="343545" y="785557"/>
                      <a:pt x="351104" y="809746"/>
                      <a:pt x="357907" y="824863"/>
                    </a:cubicBezTo>
                    <a:cubicBezTo>
                      <a:pt x="371512" y="856610"/>
                      <a:pt x="382095" y="854342"/>
                      <a:pt x="401747" y="816548"/>
                    </a:cubicBezTo>
                    <a:close/>
                    <a:moveTo>
                      <a:pt x="272492" y="136259"/>
                    </a:moveTo>
                    <a:cubicBezTo>
                      <a:pt x="261154" y="127188"/>
                      <a:pt x="154576" y="135503"/>
                      <a:pt x="157599" y="145329"/>
                    </a:cubicBezTo>
                    <a:cubicBezTo>
                      <a:pt x="159111" y="150620"/>
                      <a:pt x="184055" y="189926"/>
                      <a:pt x="212778" y="233011"/>
                    </a:cubicBezTo>
                    <a:lnTo>
                      <a:pt x="265690" y="311622"/>
                    </a:lnTo>
                    <a:lnTo>
                      <a:pt x="272492" y="226964"/>
                    </a:lnTo>
                    <a:cubicBezTo>
                      <a:pt x="276272" y="178588"/>
                      <a:pt x="276272" y="139282"/>
                      <a:pt x="272492" y="136259"/>
                    </a:cubicBezTo>
                    <a:close/>
                    <a:moveTo>
                      <a:pt x="167426" y="124921"/>
                    </a:moveTo>
                    <a:cubicBezTo>
                      <a:pt x="181031" y="115094"/>
                      <a:pt x="181031" y="114338"/>
                      <a:pt x="161379" y="118118"/>
                    </a:cubicBezTo>
                    <a:cubicBezTo>
                      <a:pt x="150040" y="120385"/>
                      <a:pt x="138702" y="124921"/>
                      <a:pt x="136435" y="128700"/>
                    </a:cubicBezTo>
                    <a:cubicBezTo>
                      <a:pt x="130388" y="139282"/>
                      <a:pt x="151552" y="136259"/>
                      <a:pt x="167426" y="124921"/>
                    </a:cubicBezTo>
                    <a:close/>
                  </a:path>
                </a:pathLst>
              </a:custGeom>
              <a:solidFill>
                <a:schemeClr val="accent6"/>
              </a:solidFill>
              <a:ln w="75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10" name="任意多边形: 形状 9"/>
              <p:cNvSpPr/>
              <p:nvPr>
                <p:custDataLst>
                  <p:tags r:id="rId14"/>
                </p:custDataLst>
              </p:nvPr>
            </p:nvSpPr>
            <p:spPr>
              <a:xfrm flipV="1">
                <a:off x="591795" y="3001861"/>
                <a:ext cx="614319" cy="834948"/>
              </a:xfrm>
              <a:custGeom>
                <a:gdLst>
                  <a:gd name="connsiteX0" fmla="*/ 224421 w 614319"/>
                  <a:gd name="connsiteY0" fmla="*/ 795074 h 834948"/>
                  <a:gd name="connsiteX1" fmla="*/ 188895 w 614319"/>
                  <a:gd name="connsiteY1" fmla="*/ 735360 h 834948"/>
                  <a:gd name="connsiteX2" fmla="*/ 174533 w 614319"/>
                  <a:gd name="connsiteY2" fmla="*/ 717975 h 834948"/>
                  <a:gd name="connsiteX3" fmla="*/ 167730 w 614319"/>
                  <a:gd name="connsiteY3" fmla="*/ 715707 h 834948"/>
                  <a:gd name="connsiteX4" fmla="*/ 60396 w 614319"/>
                  <a:gd name="connsiteY4" fmla="*/ 607617 h 834948"/>
                  <a:gd name="connsiteX5" fmla="*/ 57372 w 614319"/>
                  <a:gd name="connsiteY5" fmla="*/ 601570 h 834948"/>
                  <a:gd name="connsiteX6" fmla="*/ 104992 w 614319"/>
                  <a:gd name="connsiteY6" fmla="*/ 602326 h 834948"/>
                  <a:gd name="connsiteX7" fmla="*/ 117842 w 614319"/>
                  <a:gd name="connsiteY7" fmla="*/ 600814 h 834948"/>
                  <a:gd name="connsiteX8" fmla="*/ 152613 w 614319"/>
                  <a:gd name="connsiteY8" fmla="*/ 608373 h 834948"/>
                  <a:gd name="connsiteX9" fmla="*/ 190407 w 614319"/>
                  <a:gd name="connsiteY9" fmla="*/ 609884 h 834948"/>
                  <a:gd name="connsiteX10" fmla="*/ 215350 w 614319"/>
                  <a:gd name="connsiteY10" fmla="*/ 584185 h 834948"/>
                  <a:gd name="connsiteX11" fmla="*/ 241806 w 614319"/>
                  <a:gd name="connsiteY11" fmla="*/ 555461 h 834948"/>
                  <a:gd name="connsiteX12" fmla="*/ 192674 w 614319"/>
                  <a:gd name="connsiteY12" fmla="*/ 516156 h 834948"/>
                  <a:gd name="connsiteX13" fmla="*/ 101969 w 614319"/>
                  <a:gd name="connsiteY13" fmla="*/ 474582 h 834948"/>
                  <a:gd name="connsiteX14" fmla="*/ 33940 w 614319"/>
                  <a:gd name="connsiteY14" fmla="*/ 464756 h 834948"/>
                  <a:gd name="connsiteX15" fmla="*/ 20334 w 614319"/>
                  <a:gd name="connsiteY15" fmla="*/ 463244 h 834948"/>
                  <a:gd name="connsiteX16" fmla="*/ 72490 w 614319"/>
                  <a:gd name="connsiteY16" fmla="*/ 411089 h 834948"/>
                  <a:gd name="connsiteX17" fmla="*/ 212327 w 614319"/>
                  <a:gd name="connsiteY17" fmla="*/ 455685 h 834948"/>
                  <a:gd name="connsiteX18" fmla="*/ 257680 w 614319"/>
                  <a:gd name="connsiteY18" fmla="*/ 467024 h 834948"/>
                  <a:gd name="connsiteX19" fmla="*/ 264482 w 614319"/>
                  <a:gd name="connsiteY19" fmla="*/ 282589 h 834948"/>
                  <a:gd name="connsiteX20" fmla="*/ 266750 w 614319"/>
                  <a:gd name="connsiteY20" fmla="*/ 101935 h 834948"/>
                  <a:gd name="connsiteX21" fmla="*/ 212327 w 614319"/>
                  <a:gd name="connsiteY21" fmla="*/ 74723 h 834948"/>
                  <a:gd name="connsiteX22" fmla="*/ 155636 w 614319"/>
                  <a:gd name="connsiteY22" fmla="*/ 50535 h 834948"/>
                  <a:gd name="connsiteX23" fmla="*/ 158660 w 614319"/>
                  <a:gd name="connsiteY23" fmla="*/ 71700 h 834948"/>
                  <a:gd name="connsiteX24" fmla="*/ 163195 w 614319"/>
                  <a:gd name="connsiteY24" fmla="*/ 104958 h 834948"/>
                  <a:gd name="connsiteX25" fmla="*/ 157148 w 614319"/>
                  <a:gd name="connsiteY25" fmla="*/ 148799 h 834948"/>
                  <a:gd name="connsiteX26" fmla="*/ 152613 w 614319"/>
                  <a:gd name="connsiteY26" fmla="*/ 177523 h 834948"/>
                  <a:gd name="connsiteX27" fmla="*/ 173021 w 614319"/>
                  <a:gd name="connsiteY27" fmla="*/ 166940 h 834948"/>
                  <a:gd name="connsiteX28" fmla="*/ 253900 w 614319"/>
                  <a:gd name="connsiteY28" fmla="*/ 169208 h 834948"/>
                  <a:gd name="connsiteX29" fmla="*/ 238027 w 614319"/>
                  <a:gd name="connsiteY29" fmla="*/ 227410 h 834948"/>
                  <a:gd name="connsiteX30" fmla="*/ 185871 w 614319"/>
                  <a:gd name="connsiteY30" fmla="*/ 224387 h 834948"/>
                  <a:gd name="connsiteX31" fmla="*/ 144298 w 614319"/>
                  <a:gd name="connsiteY31" fmla="*/ 216828 h 834948"/>
                  <a:gd name="connsiteX32" fmla="*/ 129936 w 614319"/>
                  <a:gd name="connsiteY32" fmla="*/ 250843 h 834948"/>
                  <a:gd name="connsiteX33" fmla="*/ 114819 w 614319"/>
                  <a:gd name="connsiteY33" fmla="*/ 286369 h 834948"/>
                  <a:gd name="connsiteX34" fmla="*/ 164707 w 614319"/>
                  <a:gd name="connsiteY34" fmla="*/ 292416 h 834948"/>
                  <a:gd name="connsiteX35" fmla="*/ 235759 w 614319"/>
                  <a:gd name="connsiteY35" fmla="*/ 340036 h 834948"/>
                  <a:gd name="connsiteX36" fmla="*/ 193430 w 614319"/>
                  <a:gd name="connsiteY36" fmla="*/ 380854 h 834948"/>
                  <a:gd name="connsiteX37" fmla="*/ 95922 w 614319"/>
                  <a:gd name="connsiteY37" fmla="*/ 343060 h 834948"/>
                  <a:gd name="connsiteX38" fmla="*/ 19578 w 614319"/>
                  <a:gd name="connsiteY38" fmla="*/ 318872 h 834948"/>
                  <a:gd name="connsiteX39" fmla="*/ 24114 w 614319"/>
                  <a:gd name="connsiteY39" fmla="*/ 293928 h 834948"/>
                  <a:gd name="connsiteX40" fmla="*/ 70222 w 614319"/>
                  <a:gd name="connsiteY40" fmla="*/ 154090 h 834948"/>
                  <a:gd name="connsiteX41" fmla="*/ 98945 w 614319"/>
                  <a:gd name="connsiteY41" fmla="*/ 58094 h 834948"/>
                  <a:gd name="connsiteX42" fmla="*/ 145054 w 614319"/>
                  <a:gd name="connsiteY42" fmla="*/ 26347 h 834948"/>
                  <a:gd name="connsiteX43" fmla="*/ 166974 w 614319"/>
                  <a:gd name="connsiteY43" fmla="*/ 21056 h 834948"/>
                  <a:gd name="connsiteX44" fmla="*/ 233492 w 614319"/>
                  <a:gd name="connsiteY44" fmla="*/ 18032 h 834948"/>
                  <a:gd name="connsiteX45" fmla="*/ 296229 w 614319"/>
                  <a:gd name="connsiteY45" fmla="*/ 30126 h 834948"/>
                  <a:gd name="connsiteX46" fmla="*/ 341582 w 614319"/>
                  <a:gd name="connsiteY46" fmla="*/ 39953 h 834948"/>
                  <a:gd name="connsiteX47" fmla="*/ 414146 w 614319"/>
                  <a:gd name="connsiteY47" fmla="*/ 29371 h 834948"/>
                  <a:gd name="connsiteX48" fmla="*/ 504851 w 614319"/>
                  <a:gd name="connsiteY48" fmla="*/ 70188 h 834948"/>
                  <a:gd name="connsiteX49" fmla="*/ 594045 w 614319"/>
                  <a:gd name="connsiteY49" fmla="*/ 254622 h 834948"/>
                  <a:gd name="connsiteX50" fmla="*/ 598580 w 614319"/>
                  <a:gd name="connsiteY50" fmla="*/ 271251 h 834948"/>
                  <a:gd name="connsiteX51" fmla="*/ 610674 w 614319"/>
                  <a:gd name="connsiteY51" fmla="*/ 344571 h 834948"/>
                  <a:gd name="connsiteX52" fmla="*/ 552472 w 614319"/>
                  <a:gd name="connsiteY52" fmla="*/ 448127 h 834948"/>
                  <a:gd name="connsiteX53" fmla="*/ 485954 w 614319"/>
                  <a:gd name="connsiteY53" fmla="*/ 460221 h 834948"/>
                  <a:gd name="connsiteX54" fmla="*/ 455719 w 614319"/>
                  <a:gd name="connsiteY54" fmla="*/ 448883 h 834948"/>
                  <a:gd name="connsiteX55" fmla="*/ 392982 w 614319"/>
                  <a:gd name="connsiteY55" fmla="*/ 425450 h 834948"/>
                  <a:gd name="connsiteX56" fmla="*/ 342338 w 614319"/>
                  <a:gd name="connsiteY56" fmla="*/ 409577 h 834948"/>
                  <a:gd name="connsiteX57" fmla="*/ 340070 w 614319"/>
                  <a:gd name="connsiteY57" fmla="*/ 454930 h 834948"/>
                  <a:gd name="connsiteX58" fmla="*/ 439090 w 614319"/>
                  <a:gd name="connsiteY58" fmla="*/ 516911 h 834948"/>
                  <a:gd name="connsiteX59" fmla="*/ 515434 w 614319"/>
                  <a:gd name="connsiteY59" fmla="*/ 575114 h 834948"/>
                  <a:gd name="connsiteX60" fmla="*/ 422461 w 614319"/>
                  <a:gd name="connsiteY60" fmla="*/ 625758 h 834948"/>
                  <a:gd name="connsiteX61" fmla="*/ 364258 w 614319"/>
                  <a:gd name="connsiteY61" fmla="*/ 607617 h 834948"/>
                  <a:gd name="connsiteX62" fmla="*/ 345361 w 614319"/>
                  <a:gd name="connsiteY62" fmla="*/ 594011 h 834948"/>
                  <a:gd name="connsiteX63" fmla="*/ 318906 w 614319"/>
                  <a:gd name="connsiteY63" fmla="*/ 609884 h 834948"/>
                  <a:gd name="connsiteX64" fmla="*/ 275065 w 614319"/>
                  <a:gd name="connsiteY64" fmla="*/ 633317 h 834948"/>
                  <a:gd name="connsiteX65" fmla="*/ 243318 w 614319"/>
                  <a:gd name="connsiteY65" fmla="*/ 632561 h 834948"/>
                  <a:gd name="connsiteX66" fmla="*/ 257680 w 614319"/>
                  <a:gd name="connsiteY66" fmla="*/ 648434 h 834948"/>
                  <a:gd name="connsiteX67" fmla="*/ 381643 w 614319"/>
                  <a:gd name="connsiteY67" fmla="*/ 717219 h 834948"/>
                  <a:gd name="connsiteX68" fmla="*/ 423973 w 614319"/>
                  <a:gd name="connsiteY68" fmla="*/ 783736 h 834948"/>
                  <a:gd name="connsiteX69" fmla="*/ 309835 w 614319"/>
                  <a:gd name="connsiteY69" fmla="*/ 829845 h 834948"/>
                  <a:gd name="connsiteX70" fmla="*/ 252388 w 614319"/>
                  <a:gd name="connsiteY70" fmla="*/ 834380 h 834948"/>
                  <a:gd name="connsiteX71" fmla="*/ 224421 w 614319"/>
                  <a:gd name="connsiteY71" fmla="*/ 795074 h 834948"/>
                  <a:gd name="connsiteX72" fmla="*/ 511654 w 614319"/>
                  <a:gd name="connsiteY72" fmla="*/ 345327 h 834948"/>
                  <a:gd name="connsiteX73" fmla="*/ 482931 w 614319"/>
                  <a:gd name="connsiteY73" fmla="*/ 283345 h 834948"/>
                  <a:gd name="connsiteX74" fmla="*/ 380132 w 614319"/>
                  <a:gd name="connsiteY74" fmla="*/ 287881 h 834948"/>
                  <a:gd name="connsiteX75" fmla="*/ 355188 w 614319"/>
                  <a:gd name="connsiteY75" fmla="*/ 272763 h 834948"/>
                  <a:gd name="connsiteX76" fmla="*/ 341582 w 614319"/>
                  <a:gd name="connsiteY76" fmla="*/ 312825 h 834948"/>
                  <a:gd name="connsiteX77" fmla="*/ 345361 w 614319"/>
                  <a:gd name="connsiteY77" fmla="*/ 358177 h 834948"/>
                  <a:gd name="connsiteX78" fmla="*/ 379376 w 614319"/>
                  <a:gd name="connsiteY78" fmla="*/ 342304 h 834948"/>
                  <a:gd name="connsiteX79" fmla="*/ 439090 w 614319"/>
                  <a:gd name="connsiteY79" fmla="*/ 334745 h 834948"/>
                  <a:gd name="connsiteX80" fmla="*/ 489734 w 614319"/>
                  <a:gd name="connsiteY80" fmla="*/ 361957 h 834948"/>
                  <a:gd name="connsiteX81" fmla="*/ 514678 w 614319"/>
                  <a:gd name="connsiteY81" fmla="*/ 380854 h 834948"/>
                  <a:gd name="connsiteX82" fmla="*/ 511654 w 614319"/>
                  <a:gd name="connsiteY82" fmla="*/ 345327 h 834948"/>
                  <a:gd name="connsiteX83" fmla="*/ 436067 w 614319"/>
                  <a:gd name="connsiteY83" fmla="*/ 196419 h 834948"/>
                  <a:gd name="connsiteX84" fmla="*/ 464790 w 614319"/>
                  <a:gd name="connsiteY84" fmla="*/ 187349 h 834948"/>
                  <a:gd name="connsiteX85" fmla="*/ 442869 w 614319"/>
                  <a:gd name="connsiteY85" fmla="*/ 181302 h 834948"/>
                  <a:gd name="connsiteX86" fmla="*/ 424728 w 614319"/>
                  <a:gd name="connsiteY86" fmla="*/ 166940 h 834948"/>
                  <a:gd name="connsiteX87" fmla="*/ 377864 w 614319"/>
                  <a:gd name="connsiteY87" fmla="*/ 128391 h 834948"/>
                  <a:gd name="connsiteX88" fmla="*/ 337803 w 614319"/>
                  <a:gd name="connsiteY88" fmla="*/ 145020 h 834948"/>
                  <a:gd name="connsiteX89" fmla="*/ 334779 w 614319"/>
                  <a:gd name="connsiteY89" fmla="*/ 201711 h 834948"/>
                  <a:gd name="connsiteX90" fmla="*/ 337047 w 614319"/>
                  <a:gd name="connsiteY90" fmla="*/ 236481 h 834948"/>
                  <a:gd name="connsiteX91" fmla="*/ 370305 w 614319"/>
                  <a:gd name="connsiteY91" fmla="*/ 216828 h 834948"/>
                  <a:gd name="connsiteX92" fmla="*/ 436067 w 614319"/>
                  <a:gd name="connsiteY92" fmla="*/ 196419 h 8349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614319" h="834947">
                    <a:moveTo>
                      <a:pt x="224421" y="795074"/>
                    </a:moveTo>
                    <a:cubicBezTo>
                      <a:pt x="209303" y="773910"/>
                      <a:pt x="192674" y="746698"/>
                      <a:pt x="188895" y="735360"/>
                    </a:cubicBezTo>
                    <a:cubicBezTo>
                      <a:pt x="185115" y="723266"/>
                      <a:pt x="178312" y="715707"/>
                      <a:pt x="174533" y="717975"/>
                    </a:cubicBezTo>
                    <a:cubicBezTo>
                      <a:pt x="170754" y="720242"/>
                      <a:pt x="167730" y="718731"/>
                      <a:pt x="167730" y="715707"/>
                    </a:cubicBezTo>
                    <a:cubicBezTo>
                      <a:pt x="167730" y="706637"/>
                      <a:pt x="69466" y="607617"/>
                      <a:pt x="60396" y="607617"/>
                    </a:cubicBezTo>
                    <a:cubicBezTo>
                      <a:pt x="56616" y="607617"/>
                      <a:pt x="55104" y="604593"/>
                      <a:pt x="57372" y="601570"/>
                    </a:cubicBezTo>
                    <a:cubicBezTo>
                      <a:pt x="61152" y="594767"/>
                      <a:pt x="92898" y="595523"/>
                      <a:pt x="104992" y="602326"/>
                    </a:cubicBezTo>
                    <a:cubicBezTo>
                      <a:pt x="110284" y="605349"/>
                      <a:pt x="115575" y="604593"/>
                      <a:pt x="117842" y="600814"/>
                    </a:cubicBezTo>
                    <a:cubicBezTo>
                      <a:pt x="120866" y="597034"/>
                      <a:pt x="135227" y="600058"/>
                      <a:pt x="152613" y="608373"/>
                    </a:cubicBezTo>
                    <a:cubicBezTo>
                      <a:pt x="188895" y="625758"/>
                      <a:pt x="190407" y="625758"/>
                      <a:pt x="190407" y="609884"/>
                    </a:cubicBezTo>
                    <a:cubicBezTo>
                      <a:pt x="190407" y="602326"/>
                      <a:pt x="201745" y="590987"/>
                      <a:pt x="215350" y="584185"/>
                    </a:cubicBezTo>
                    <a:cubicBezTo>
                      <a:pt x="229712" y="577382"/>
                      <a:pt x="240294" y="565288"/>
                      <a:pt x="241806" y="555461"/>
                    </a:cubicBezTo>
                    <a:cubicBezTo>
                      <a:pt x="244074" y="541855"/>
                      <a:pt x="235759" y="535808"/>
                      <a:pt x="192674" y="516156"/>
                    </a:cubicBezTo>
                    <a:cubicBezTo>
                      <a:pt x="164707" y="502550"/>
                      <a:pt x="123889" y="484409"/>
                      <a:pt x="101969" y="474582"/>
                    </a:cubicBezTo>
                    <a:cubicBezTo>
                      <a:pt x="58128" y="454174"/>
                      <a:pt x="46034" y="452662"/>
                      <a:pt x="33940" y="464756"/>
                    </a:cubicBezTo>
                    <a:cubicBezTo>
                      <a:pt x="27893" y="470803"/>
                      <a:pt x="24114" y="470047"/>
                      <a:pt x="20334" y="463244"/>
                    </a:cubicBezTo>
                    <a:cubicBezTo>
                      <a:pt x="13531" y="452662"/>
                      <a:pt x="55104" y="411089"/>
                      <a:pt x="72490" y="411089"/>
                    </a:cubicBezTo>
                    <a:cubicBezTo>
                      <a:pt x="84584" y="411089"/>
                      <a:pt x="152613" y="432253"/>
                      <a:pt x="212327" y="455685"/>
                    </a:cubicBezTo>
                    <a:cubicBezTo>
                      <a:pt x="235003" y="464000"/>
                      <a:pt x="255412" y="469291"/>
                      <a:pt x="257680" y="467024"/>
                    </a:cubicBezTo>
                    <a:cubicBezTo>
                      <a:pt x="259947" y="464756"/>
                      <a:pt x="262971" y="381609"/>
                      <a:pt x="264482" y="282589"/>
                    </a:cubicBezTo>
                    <a:lnTo>
                      <a:pt x="266750" y="101935"/>
                    </a:lnTo>
                    <a:lnTo>
                      <a:pt x="212327" y="74723"/>
                    </a:lnTo>
                    <a:cubicBezTo>
                      <a:pt x="182848" y="59606"/>
                      <a:pt x="157148" y="49023"/>
                      <a:pt x="155636" y="50535"/>
                    </a:cubicBezTo>
                    <a:cubicBezTo>
                      <a:pt x="153369" y="52047"/>
                      <a:pt x="154880" y="61873"/>
                      <a:pt x="158660" y="71700"/>
                    </a:cubicBezTo>
                    <a:cubicBezTo>
                      <a:pt x="162439" y="81526"/>
                      <a:pt x="164707" y="96644"/>
                      <a:pt x="163195" y="104958"/>
                    </a:cubicBezTo>
                    <a:cubicBezTo>
                      <a:pt x="162439" y="113273"/>
                      <a:pt x="159416" y="132926"/>
                      <a:pt x="157148" y="148799"/>
                    </a:cubicBezTo>
                    <a:lnTo>
                      <a:pt x="152613" y="177523"/>
                    </a:lnTo>
                    <a:lnTo>
                      <a:pt x="173021" y="166940"/>
                    </a:lnTo>
                    <a:cubicBezTo>
                      <a:pt x="194186" y="156358"/>
                      <a:pt x="241806" y="157870"/>
                      <a:pt x="253900" y="169208"/>
                    </a:cubicBezTo>
                    <a:cubicBezTo>
                      <a:pt x="262971" y="178278"/>
                      <a:pt x="251633" y="222119"/>
                      <a:pt x="238027" y="227410"/>
                    </a:cubicBezTo>
                    <a:cubicBezTo>
                      <a:pt x="231980" y="229678"/>
                      <a:pt x="207792" y="228922"/>
                      <a:pt x="185871" y="224387"/>
                    </a:cubicBezTo>
                    <a:lnTo>
                      <a:pt x="144298" y="216828"/>
                    </a:lnTo>
                    <a:lnTo>
                      <a:pt x="129936" y="250843"/>
                    </a:lnTo>
                    <a:cubicBezTo>
                      <a:pt x="121622" y="268984"/>
                      <a:pt x="114819" y="285613"/>
                      <a:pt x="114819" y="286369"/>
                    </a:cubicBezTo>
                    <a:cubicBezTo>
                      <a:pt x="114819" y="287125"/>
                      <a:pt x="137495" y="290148"/>
                      <a:pt x="164707" y="292416"/>
                    </a:cubicBezTo>
                    <a:cubicBezTo>
                      <a:pt x="216862" y="296195"/>
                      <a:pt x="235003" y="308289"/>
                      <a:pt x="235759" y="340036"/>
                    </a:cubicBezTo>
                    <a:cubicBezTo>
                      <a:pt x="235759" y="358933"/>
                      <a:pt x="213839" y="380854"/>
                      <a:pt x="193430" y="380854"/>
                    </a:cubicBezTo>
                    <a:cubicBezTo>
                      <a:pt x="170754" y="380854"/>
                      <a:pt x="112551" y="358177"/>
                      <a:pt x="95922" y="343060"/>
                    </a:cubicBezTo>
                    <a:cubicBezTo>
                      <a:pt x="77025" y="326430"/>
                      <a:pt x="53593" y="318872"/>
                      <a:pt x="19578" y="318872"/>
                    </a:cubicBezTo>
                    <a:cubicBezTo>
                      <a:pt x="-9145" y="318872"/>
                      <a:pt x="-7633" y="310557"/>
                      <a:pt x="24114" y="293928"/>
                    </a:cubicBezTo>
                    <a:cubicBezTo>
                      <a:pt x="52081" y="279566"/>
                      <a:pt x="68710" y="229678"/>
                      <a:pt x="70222" y="154090"/>
                    </a:cubicBezTo>
                    <a:cubicBezTo>
                      <a:pt x="71734" y="102691"/>
                      <a:pt x="74001" y="93620"/>
                      <a:pt x="98945" y="58094"/>
                    </a:cubicBezTo>
                    <a:cubicBezTo>
                      <a:pt x="123889" y="21056"/>
                      <a:pt x="145054" y="6694"/>
                      <a:pt x="145054" y="26347"/>
                    </a:cubicBezTo>
                    <a:cubicBezTo>
                      <a:pt x="145054" y="30126"/>
                      <a:pt x="154880" y="27859"/>
                      <a:pt x="166974" y="21056"/>
                    </a:cubicBezTo>
                    <a:cubicBezTo>
                      <a:pt x="187383" y="8962"/>
                      <a:pt x="193430" y="8962"/>
                      <a:pt x="233492" y="18032"/>
                    </a:cubicBezTo>
                    <a:cubicBezTo>
                      <a:pt x="257680" y="24079"/>
                      <a:pt x="285647" y="29371"/>
                      <a:pt x="296229" y="30126"/>
                    </a:cubicBezTo>
                    <a:cubicBezTo>
                      <a:pt x="306812" y="30882"/>
                      <a:pt x="327220" y="35418"/>
                      <a:pt x="341582" y="39953"/>
                    </a:cubicBezTo>
                    <a:cubicBezTo>
                      <a:pt x="386179" y="54315"/>
                      <a:pt x="408855" y="50535"/>
                      <a:pt x="414146" y="29371"/>
                    </a:cubicBezTo>
                    <a:cubicBezTo>
                      <a:pt x="426996" y="-21273"/>
                      <a:pt x="457987" y="-7667"/>
                      <a:pt x="504851" y="70188"/>
                    </a:cubicBezTo>
                    <a:cubicBezTo>
                      <a:pt x="541134" y="131414"/>
                      <a:pt x="590266" y="231946"/>
                      <a:pt x="594045" y="254622"/>
                    </a:cubicBezTo>
                    <a:cubicBezTo>
                      <a:pt x="596313" y="263693"/>
                      <a:pt x="597824" y="271251"/>
                      <a:pt x="598580" y="271251"/>
                    </a:cubicBezTo>
                    <a:cubicBezTo>
                      <a:pt x="600848" y="271251"/>
                      <a:pt x="606139" y="302998"/>
                      <a:pt x="610674" y="344571"/>
                    </a:cubicBezTo>
                    <a:cubicBezTo>
                      <a:pt x="618233" y="412600"/>
                      <a:pt x="613698" y="420915"/>
                      <a:pt x="552472" y="448127"/>
                    </a:cubicBezTo>
                    <a:cubicBezTo>
                      <a:pt x="503340" y="470047"/>
                      <a:pt x="497293" y="471559"/>
                      <a:pt x="485954" y="460221"/>
                    </a:cubicBezTo>
                    <a:cubicBezTo>
                      <a:pt x="478396" y="454174"/>
                      <a:pt x="465546" y="448883"/>
                      <a:pt x="455719" y="448883"/>
                    </a:cubicBezTo>
                    <a:cubicBezTo>
                      <a:pt x="446649" y="448883"/>
                      <a:pt x="418681" y="438300"/>
                      <a:pt x="392982" y="425450"/>
                    </a:cubicBezTo>
                    <a:cubicBezTo>
                      <a:pt x="365770" y="411845"/>
                      <a:pt x="345361" y="405042"/>
                      <a:pt x="342338" y="409577"/>
                    </a:cubicBezTo>
                    <a:cubicBezTo>
                      <a:pt x="340070" y="414112"/>
                      <a:pt x="339314" y="433765"/>
                      <a:pt x="340070" y="454930"/>
                    </a:cubicBezTo>
                    <a:cubicBezTo>
                      <a:pt x="343094" y="500282"/>
                      <a:pt x="353676" y="506329"/>
                      <a:pt x="439090" y="516911"/>
                    </a:cubicBezTo>
                    <a:cubicBezTo>
                      <a:pt x="509387" y="525982"/>
                      <a:pt x="527528" y="539588"/>
                      <a:pt x="515434" y="575114"/>
                    </a:cubicBezTo>
                    <a:cubicBezTo>
                      <a:pt x="507119" y="598546"/>
                      <a:pt x="479907" y="612908"/>
                      <a:pt x="422461" y="625758"/>
                    </a:cubicBezTo>
                    <a:cubicBezTo>
                      <a:pt x="403564" y="630293"/>
                      <a:pt x="374085" y="621223"/>
                      <a:pt x="364258" y="607617"/>
                    </a:cubicBezTo>
                    <a:cubicBezTo>
                      <a:pt x="361991" y="604593"/>
                      <a:pt x="353676" y="598546"/>
                      <a:pt x="345361" y="594011"/>
                    </a:cubicBezTo>
                    <a:cubicBezTo>
                      <a:pt x="332511" y="587208"/>
                      <a:pt x="328732" y="589476"/>
                      <a:pt x="318906" y="609884"/>
                    </a:cubicBezTo>
                    <a:cubicBezTo>
                      <a:pt x="308323" y="631805"/>
                      <a:pt x="303788" y="634072"/>
                      <a:pt x="275065" y="633317"/>
                    </a:cubicBezTo>
                    <a:lnTo>
                      <a:pt x="243318" y="632561"/>
                    </a:lnTo>
                    <a:lnTo>
                      <a:pt x="257680" y="648434"/>
                    </a:lnTo>
                    <a:cubicBezTo>
                      <a:pt x="272041" y="663552"/>
                      <a:pt x="317394" y="688496"/>
                      <a:pt x="381643" y="717219"/>
                    </a:cubicBezTo>
                    <a:cubicBezTo>
                      <a:pt x="420193" y="733848"/>
                      <a:pt x="435311" y="758036"/>
                      <a:pt x="423973" y="783736"/>
                    </a:cubicBezTo>
                    <a:cubicBezTo>
                      <a:pt x="411879" y="810948"/>
                      <a:pt x="378620" y="823798"/>
                      <a:pt x="309835" y="829845"/>
                    </a:cubicBezTo>
                    <a:lnTo>
                      <a:pt x="252388" y="834380"/>
                    </a:lnTo>
                    <a:lnTo>
                      <a:pt x="224421" y="795074"/>
                    </a:lnTo>
                    <a:close/>
                    <a:moveTo>
                      <a:pt x="511654" y="345327"/>
                    </a:moveTo>
                    <a:cubicBezTo>
                      <a:pt x="502584" y="278054"/>
                      <a:pt x="500316" y="274275"/>
                      <a:pt x="482931" y="283345"/>
                    </a:cubicBezTo>
                    <a:cubicBezTo>
                      <a:pt x="457231" y="297707"/>
                      <a:pt x="394493" y="299975"/>
                      <a:pt x="380132" y="287881"/>
                    </a:cubicBezTo>
                    <a:cubicBezTo>
                      <a:pt x="373329" y="281834"/>
                      <a:pt x="361991" y="275031"/>
                      <a:pt x="355188" y="272763"/>
                    </a:cubicBezTo>
                    <a:cubicBezTo>
                      <a:pt x="343094" y="268228"/>
                      <a:pt x="341582" y="273519"/>
                      <a:pt x="341582" y="312825"/>
                    </a:cubicBezTo>
                    <a:cubicBezTo>
                      <a:pt x="341582" y="337769"/>
                      <a:pt x="343094" y="358177"/>
                      <a:pt x="345361" y="358177"/>
                    </a:cubicBezTo>
                    <a:cubicBezTo>
                      <a:pt x="346873" y="358177"/>
                      <a:pt x="362747" y="350618"/>
                      <a:pt x="379376" y="342304"/>
                    </a:cubicBezTo>
                    <a:cubicBezTo>
                      <a:pt x="406587" y="327942"/>
                      <a:pt x="414146" y="327186"/>
                      <a:pt x="439090" y="334745"/>
                    </a:cubicBezTo>
                    <a:cubicBezTo>
                      <a:pt x="454964" y="339280"/>
                      <a:pt x="477640" y="351374"/>
                      <a:pt x="489734" y="361957"/>
                    </a:cubicBezTo>
                    <a:cubicBezTo>
                      <a:pt x="501828" y="372539"/>
                      <a:pt x="513166" y="380854"/>
                      <a:pt x="514678" y="380854"/>
                    </a:cubicBezTo>
                    <a:cubicBezTo>
                      <a:pt x="516190" y="380854"/>
                      <a:pt x="514678" y="364980"/>
                      <a:pt x="511654" y="345327"/>
                    </a:cubicBezTo>
                    <a:close/>
                    <a:moveTo>
                      <a:pt x="436067" y="196419"/>
                    </a:moveTo>
                    <a:cubicBezTo>
                      <a:pt x="456475" y="195664"/>
                      <a:pt x="467058" y="192640"/>
                      <a:pt x="464790" y="187349"/>
                    </a:cubicBezTo>
                    <a:cubicBezTo>
                      <a:pt x="463278" y="182814"/>
                      <a:pt x="453452" y="179790"/>
                      <a:pt x="442869" y="181302"/>
                    </a:cubicBezTo>
                    <a:cubicBezTo>
                      <a:pt x="428508" y="182814"/>
                      <a:pt x="424728" y="179790"/>
                      <a:pt x="424728" y="166940"/>
                    </a:cubicBezTo>
                    <a:cubicBezTo>
                      <a:pt x="424728" y="141240"/>
                      <a:pt x="415658" y="133682"/>
                      <a:pt x="377864" y="128391"/>
                    </a:cubicBezTo>
                    <a:cubicBezTo>
                      <a:pt x="343850" y="123099"/>
                      <a:pt x="343094" y="123855"/>
                      <a:pt x="337803" y="145020"/>
                    </a:cubicBezTo>
                    <a:cubicBezTo>
                      <a:pt x="335535" y="157114"/>
                      <a:pt x="334023" y="182814"/>
                      <a:pt x="334779" y="201711"/>
                    </a:cubicBezTo>
                    <a:lnTo>
                      <a:pt x="337047" y="236481"/>
                    </a:lnTo>
                    <a:lnTo>
                      <a:pt x="370305" y="216828"/>
                    </a:lnTo>
                    <a:cubicBezTo>
                      <a:pt x="390714" y="204734"/>
                      <a:pt x="415658" y="197175"/>
                      <a:pt x="436067" y="196419"/>
                    </a:cubicBezTo>
                    <a:close/>
                  </a:path>
                </a:pathLst>
              </a:custGeom>
              <a:solidFill>
                <a:schemeClr val="accent6"/>
              </a:solidFill>
              <a:ln w="75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grpSp>
        <p:grpSp>
          <p:nvGrpSpPr>
            <p:cNvPr id="14" name="图形 2"/>
            <p:cNvGrpSpPr/>
            <p:nvPr>
              <p:custDataLst>
                <p:tags r:id="rId15"/>
              </p:custDataLst>
            </p:nvPr>
          </p:nvGrpSpPr>
          <p:grpSpPr>
            <a:xfrm rot="21364799">
              <a:off x="10725" y="3959"/>
              <a:ext cx="1892" cy="1986"/>
              <a:chOff x="1594036" y="2970776"/>
              <a:chExt cx="877187" cy="920361"/>
            </a:xfrm>
            <a:blipFill>
              <a:blip r:embed="rId11"/>
              <a:stretch>
                <a:fillRect/>
              </a:stretch>
            </a:blipFill>
            <a:effectLst/>
          </p:grpSpPr>
          <p:sp>
            <p:nvSpPr>
              <p:cNvPr id="17" name="任意多边形: 形状 16"/>
              <p:cNvSpPr/>
              <p:nvPr>
                <p:custDataLst>
                  <p:tags r:id="rId16"/>
                </p:custDataLst>
              </p:nvPr>
            </p:nvSpPr>
            <p:spPr>
              <a:xfrm>
                <a:off x="1643626" y="2970776"/>
                <a:ext cx="438375" cy="320854"/>
              </a:xfrm>
              <a:custGeom>
                <a:gdLst>
                  <a:gd name="connsiteX0" fmla="*/ 296916 w 438375"/>
                  <a:gd name="connsiteY0" fmla="*/ 18778 h 320854"/>
                  <a:gd name="connsiteX1" fmla="*/ 350019 w 438375"/>
                  <a:gd name="connsiteY1" fmla="*/ -103 h 320854"/>
                  <a:gd name="connsiteX2" fmla="*/ 419234 w 438375"/>
                  <a:gd name="connsiteY2" fmla="*/ 29425 h 320854"/>
                  <a:gd name="connsiteX3" fmla="*/ 438397 w 438375"/>
                  <a:gd name="connsiteY3" fmla="*/ 124242 h 320854"/>
                  <a:gd name="connsiteX4" fmla="*/ 398788 w 438375"/>
                  <a:gd name="connsiteY4" fmla="*/ 160671 h 320854"/>
                  <a:gd name="connsiteX5" fmla="*/ 252303 w 438375"/>
                  <a:gd name="connsiteY5" fmla="*/ 171266 h 320854"/>
                  <a:gd name="connsiteX6" fmla="*/ 198610 w 438375"/>
                  <a:gd name="connsiteY6" fmla="*/ 182733 h 320854"/>
                  <a:gd name="connsiteX7" fmla="*/ 192889 w 438375"/>
                  <a:gd name="connsiteY7" fmla="*/ 176345 h 320854"/>
                  <a:gd name="connsiteX8" fmla="*/ 212257 w 438375"/>
                  <a:gd name="connsiteY8" fmla="*/ 157669 h 320854"/>
                  <a:gd name="connsiteX9" fmla="*/ 220698 w 438375"/>
                  <a:gd name="connsiteY9" fmla="*/ 129886 h 320854"/>
                  <a:gd name="connsiteX10" fmla="*/ 206024 w 438375"/>
                  <a:gd name="connsiteY10" fmla="*/ 112518 h 320854"/>
                  <a:gd name="connsiteX11" fmla="*/ 156999 w 438375"/>
                  <a:gd name="connsiteY11" fmla="*/ 144765 h 320854"/>
                  <a:gd name="connsiteX12" fmla="*/ 88631 w 438375"/>
                  <a:gd name="connsiteY12" fmla="*/ 201999 h 320854"/>
                  <a:gd name="connsiteX13" fmla="*/ 62361 w 438375"/>
                  <a:gd name="connsiteY13" fmla="*/ 229295 h 320854"/>
                  <a:gd name="connsiteX14" fmla="*/ 22 w 438375"/>
                  <a:gd name="connsiteY14" fmla="*/ 320752 h 320854"/>
                  <a:gd name="connsiteX15" fmla="*/ 58051 w 438375"/>
                  <a:gd name="connsiteY15" fmla="*/ 225344 h 320854"/>
                  <a:gd name="connsiteX16" fmla="*/ 87656 w 438375"/>
                  <a:gd name="connsiteY16" fmla="*/ 163518 h 320854"/>
                  <a:gd name="connsiteX17" fmla="*/ 211231 w 438375"/>
                  <a:gd name="connsiteY17" fmla="*/ 60492 h 320854"/>
                  <a:gd name="connsiteX18" fmla="*/ 296916 w 438375"/>
                  <a:gd name="connsiteY18" fmla="*/ 18778 h 3208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8375" h="320854">
                    <a:moveTo>
                      <a:pt x="296916" y="18778"/>
                    </a:moveTo>
                    <a:cubicBezTo>
                      <a:pt x="315233" y="14135"/>
                      <a:pt x="331215" y="2719"/>
                      <a:pt x="350019" y="-103"/>
                    </a:cubicBezTo>
                    <a:cubicBezTo>
                      <a:pt x="375571" y="179"/>
                      <a:pt x="403123" y="8234"/>
                      <a:pt x="419234" y="29425"/>
                    </a:cubicBezTo>
                    <a:cubicBezTo>
                      <a:pt x="437269" y="57644"/>
                      <a:pt x="436909" y="92097"/>
                      <a:pt x="438397" y="124242"/>
                    </a:cubicBezTo>
                    <a:cubicBezTo>
                      <a:pt x="425340" y="136351"/>
                      <a:pt x="414693" y="152230"/>
                      <a:pt x="398788" y="160671"/>
                    </a:cubicBezTo>
                    <a:cubicBezTo>
                      <a:pt x="350404" y="168290"/>
                      <a:pt x="301174" y="169111"/>
                      <a:pt x="252303" y="171266"/>
                    </a:cubicBezTo>
                    <a:cubicBezTo>
                      <a:pt x="234063" y="173267"/>
                      <a:pt x="216157" y="177500"/>
                      <a:pt x="198610" y="182733"/>
                    </a:cubicBezTo>
                    <a:cubicBezTo>
                      <a:pt x="196685" y="180604"/>
                      <a:pt x="194787" y="178474"/>
                      <a:pt x="192889" y="176345"/>
                    </a:cubicBezTo>
                    <a:cubicBezTo>
                      <a:pt x="199353" y="170188"/>
                      <a:pt x="207332" y="165211"/>
                      <a:pt x="212257" y="157669"/>
                    </a:cubicBezTo>
                    <a:cubicBezTo>
                      <a:pt x="214874" y="148357"/>
                      <a:pt x="217337" y="138967"/>
                      <a:pt x="220698" y="129886"/>
                    </a:cubicBezTo>
                    <a:cubicBezTo>
                      <a:pt x="207537" y="131322"/>
                      <a:pt x="207460" y="120830"/>
                      <a:pt x="206024" y="112518"/>
                    </a:cubicBezTo>
                    <a:cubicBezTo>
                      <a:pt x="190092" y="123857"/>
                      <a:pt x="171724" y="131733"/>
                      <a:pt x="156999" y="144765"/>
                    </a:cubicBezTo>
                    <a:cubicBezTo>
                      <a:pt x="134680" y="164442"/>
                      <a:pt x="106229" y="177269"/>
                      <a:pt x="88631" y="201999"/>
                    </a:cubicBezTo>
                    <a:cubicBezTo>
                      <a:pt x="81525" y="212646"/>
                      <a:pt x="70724" y="219829"/>
                      <a:pt x="62361" y="229295"/>
                    </a:cubicBezTo>
                    <a:cubicBezTo>
                      <a:pt x="42171" y="260054"/>
                      <a:pt x="28267" y="296021"/>
                      <a:pt x="22" y="320752"/>
                    </a:cubicBezTo>
                    <a:cubicBezTo>
                      <a:pt x="14696" y="286401"/>
                      <a:pt x="38913" y="257232"/>
                      <a:pt x="58051" y="225344"/>
                    </a:cubicBezTo>
                    <a:cubicBezTo>
                      <a:pt x="69108" y="205539"/>
                      <a:pt x="89016" y="188018"/>
                      <a:pt x="87656" y="163518"/>
                    </a:cubicBezTo>
                    <a:cubicBezTo>
                      <a:pt x="126599" y="126653"/>
                      <a:pt x="166773" y="90609"/>
                      <a:pt x="211231" y="60492"/>
                    </a:cubicBezTo>
                    <a:cubicBezTo>
                      <a:pt x="239168" y="45407"/>
                      <a:pt x="267773" y="31400"/>
                      <a:pt x="296916" y="18778"/>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19" name="任意多边形: 形状 18"/>
              <p:cNvSpPr/>
              <p:nvPr>
                <p:custDataLst>
                  <p:tags r:id="rId17"/>
                </p:custDataLst>
              </p:nvPr>
            </p:nvSpPr>
            <p:spPr>
              <a:xfrm>
                <a:off x="1870404" y="3053177"/>
                <a:ext cx="600820" cy="837961"/>
              </a:xfrm>
              <a:custGeom>
                <a:gdLst>
                  <a:gd name="connsiteX0" fmla="*/ 377107 w 600820"/>
                  <a:gd name="connsiteY0" fmla="*/ -196 h 837961"/>
                  <a:gd name="connsiteX1" fmla="*/ 405147 w 600820"/>
                  <a:gd name="connsiteY1" fmla="*/ 7500 h 837961"/>
                  <a:gd name="connsiteX2" fmla="*/ 415639 w 600820"/>
                  <a:gd name="connsiteY2" fmla="*/ 53242 h 837961"/>
                  <a:gd name="connsiteX3" fmla="*/ 386599 w 600820"/>
                  <a:gd name="connsiteY3" fmla="*/ 154267 h 837961"/>
                  <a:gd name="connsiteX4" fmla="*/ 360175 w 600820"/>
                  <a:gd name="connsiteY4" fmla="*/ 293722 h 837961"/>
                  <a:gd name="connsiteX5" fmla="*/ 397399 w 600820"/>
                  <a:gd name="connsiteY5" fmla="*/ 294158 h 837961"/>
                  <a:gd name="connsiteX6" fmla="*/ 571077 w 600820"/>
                  <a:gd name="connsiteY6" fmla="*/ 289207 h 837961"/>
                  <a:gd name="connsiteX7" fmla="*/ 600758 w 600820"/>
                  <a:gd name="connsiteY7" fmla="*/ 328329 h 837961"/>
                  <a:gd name="connsiteX8" fmla="*/ 542421 w 600820"/>
                  <a:gd name="connsiteY8" fmla="*/ 353599 h 837961"/>
                  <a:gd name="connsiteX9" fmla="*/ 481262 w 600820"/>
                  <a:gd name="connsiteY9" fmla="*/ 395133 h 837961"/>
                  <a:gd name="connsiteX10" fmla="*/ 429569 w 600820"/>
                  <a:gd name="connsiteY10" fmla="*/ 456394 h 837961"/>
                  <a:gd name="connsiteX11" fmla="*/ 392602 w 600820"/>
                  <a:gd name="connsiteY11" fmla="*/ 480971 h 837961"/>
                  <a:gd name="connsiteX12" fmla="*/ 414844 w 600820"/>
                  <a:gd name="connsiteY12" fmla="*/ 485332 h 837961"/>
                  <a:gd name="connsiteX13" fmla="*/ 561354 w 600820"/>
                  <a:gd name="connsiteY13" fmla="*/ 458575 h 837961"/>
                  <a:gd name="connsiteX14" fmla="*/ 575720 w 600820"/>
                  <a:gd name="connsiteY14" fmla="*/ 472197 h 837961"/>
                  <a:gd name="connsiteX15" fmla="*/ 594319 w 600820"/>
                  <a:gd name="connsiteY15" fmla="*/ 522120 h 837961"/>
                  <a:gd name="connsiteX16" fmla="*/ 584494 w 600820"/>
                  <a:gd name="connsiteY16" fmla="*/ 534434 h 837961"/>
                  <a:gd name="connsiteX17" fmla="*/ 552272 w 600820"/>
                  <a:gd name="connsiteY17" fmla="*/ 545696 h 837961"/>
                  <a:gd name="connsiteX18" fmla="*/ 414433 w 600820"/>
                  <a:gd name="connsiteY18" fmla="*/ 564346 h 837961"/>
                  <a:gd name="connsiteX19" fmla="*/ 294039 w 600820"/>
                  <a:gd name="connsiteY19" fmla="*/ 590513 h 837961"/>
                  <a:gd name="connsiteX20" fmla="*/ 268257 w 600820"/>
                  <a:gd name="connsiteY20" fmla="*/ 634356 h 837961"/>
                  <a:gd name="connsiteX21" fmla="*/ 252351 w 600820"/>
                  <a:gd name="connsiteY21" fmla="*/ 692129 h 837961"/>
                  <a:gd name="connsiteX22" fmla="*/ 207021 w 600820"/>
                  <a:gd name="connsiteY22" fmla="*/ 775248 h 837961"/>
                  <a:gd name="connsiteX23" fmla="*/ 145631 w 600820"/>
                  <a:gd name="connsiteY23" fmla="*/ 829378 h 837961"/>
                  <a:gd name="connsiteX24" fmla="*/ 99684 w 600820"/>
                  <a:gd name="connsiteY24" fmla="*/ 837562 h 837961"/>
                  <a:gd name="connsiteX25" fmla="*/ 68694 w 600820"/>
                  <a:gd name="connsiteY25" fmla="*/ 813062 h 837961"/>
                  <a:gd name="connsiteX26" fmla="*/ 64769 w 600820"/>
                  <a:gd name="connsiteY26" fmla="*/ 747490 h 837961"/>
                  <a:gd name="connsiteX27" fmla="*/ 74210 w 600820"/>
                  <a:gd name="connsiteY27" fmla="*/ 732637 h 837961"/>
                  <a:gd name="connsiteX28" fmla="*/ 87524 w 600820"/>
                  <a:gd name="connsiteY28" fmla="*/ 747413 h 837961"/>
                  <a:gd name="connsiteX29" fmla="*/ 116000 w 600820"/>
                  <a:gd name="connsiteY29" fmla="*/ 735561 h 837961"/>
                  <a:gd name="connsiteX30" fmla="*/ 189499 w 600820"/>
                  <a:gd name="connsiteY30" fmla="*/ 665423 h 837961"/>
                  <a:gd name="connsiteX31" fmla="*/ 217411 w 600820"/>
                  <a:gd name="connsiteY31" fmla="*/ 612242 h 837961"/>
                  <a:gd name="connsiteX32" fmla="*/ 129007 w 600820"/>
                  <a:gd name="connsiteY32" fmla="*/ 627994 h 837961"/>
                  <a:gd name="connsiteX33" fmla="*/ 67976 w 600820"/>
                  <a:gd name="connsiteY33" fmla="*/ 645516 h 837961"/>
                  <a:gd name="connsiteX34" fmla="*/ 18566 w 600820"/>
                  <a:gd name="connsiteY34" fmla="*/ 636178 h 837961"/>
                  <a:gd name="connsiteX35" fmla="*/ 121 w 600820"/>
                  <a:gd name="connsiteY35" fmla="*/ 611960 h 837961"/>
                  <a:gd name="connsiteX36" fmla="*/ 13743 w 600820"/>
                  <a:gd name="connsiteY36" fmla="*/ 592899 h 837961"/>
                  <a:gd name="connsiteX37" fmla="*/ 63794 w 600820"/>
                  <a:gd name="connsiteY37" fmla="*/ 582971 h 837961"/>
                  <a:gd name="connsiteX38" fmla="*/ 138653 w 600820"/>
                  <a:gd name="connsiteY38" fmla="*/ 559190 h 837961"/>
                  <a:gd name="connsiteX39" fmla="*/ 193501 w 600820"/>
                  <a:gd name="connsiteY39" fmla="*/ 542592 h 837961"/>
                  <a:gd name="connsiteX40" fmla="*/ 174286 w 600820"/>
                  <a:gd name="connsiteY40" fmla="*/ 489129 h 837961"/>
                  <a:gd name="connsiteX41" fmla="*/ 147965 w 600820"/>
                  <a:gd name="connsiteY41" fmla="*/ 406677 h 837961"/>
                  <a:gd name="connsiteX42" fmla="*/ 98042 w 600820"/>
                  <a:gd name="connsiteY42" fmla="*/ 437641 h 837961"/>
                  <a:gd name="connsiteX43" fmla="*/ 144245 w 600820"/>
                  <a:gd name="connsiteY43" fmla="*/ 396851 h 837961"/>
                  <a:gd name="connsiteX44" fmla="*/ 132701 w 600820"/>
                  <a:gd name="connsiteY44" fmla="*/ 354112 h 837961"/>
                  <a:gd name="connsiteX45" fmla="*/ 158817 w 600820"/>
                  <a:gd name="connsiteY45" fmla="*/ 321634 h 837961"/>
                  <a:gd name="connsiteX46" fmla="*/ 184753 w 600820"/>
                  <a:gd name="connsiteY46" fmla="*/ 328920 h 837961"/>
                  <a:gd name="connsiteX47" fmla="*/ 213024 w 600820"/>
                  <a:gd name="connsiteY47" fmla="*/ 366092 h 837961"/>
                  <a:gd name="connsiteX48" fmla="*/ 269565 w 600820"/>
                  <a:gd name="connsiteY48" fmla="*/ 337103 h 837961"/>
                  <a:gd name="connsiteX49" fmla="*/ 320668 w 600820"/>
                  <a:gd name="connsiteY49" fmla="*/ 309089 h 837961"/>
                  <a:gd name="connsiteX50" fmla="*/ 331263 w 600820"/>
                  <a:gd name="connsiteY50" fmla="*/ 281049 h 837961"/>
                  <a:gd name="connsiteX51" fmla="*/ 342987 w 600820"/>
                  <a:gd name="connsiteY51" fmla="*/ 207602 h 837961"/>
                  <a:gd name="connsiteX52" fmla="*/ 334778 w 600820"/>
                  <a:gd name="connsiteY52" fmla="*/ 192517 h 837961"/>
                  <a:gd name="connsiteX53" fmla="*/ 339652 w 600820"/>
                  <a:gd name="connsiteY53" fmla="*/ 128280 h 837961"/>
                  <a:gd name="connsiteX54" fmla="*/ 377107 w 600820"/>
                  <a:gd name="connsiteY54" fmla="*/ -196 h 837961"/>
                  <a:gd name="connsiteX55" fmla="*/ 351632 w 600820"/>
                  <a:gd name="connsiteY55" fmla="*/ 217325 h 837961"/>
                  <a:gd name="connsiteX56" fmla="*/ 355840 w 600820"/>
                  <a:gd name="connsiteY56" fmla="*/ 223379 h 837961"/>
                  <a:gd name="connsiteX57" fmla="*/ 351632 w 600820"/>
                  <a:gd name="connsiteY57" fmla="*/ 217325 h 837961"/>
                  <a:gd name="connsiteX58" fmla="*/ 384726 w 600820"/>
                  <a:gd name="connsiteY58" fmla="*/ 368965 h 837961"/>
                  <a:gd name="connsiteX59" fmla="*/ 343320 w 600820"/>
                  <a:gd name="connsiteY59" fmla="*/ 388103 h 837961"/>
                  <a:gd name="connsiteX60" fmla="*/ 337907 w 600820"/>
                  <a:gd name="connsiteY60" fmla="*/ 411808 h 837961"/>
                  <a:gd name="connsiteX61" fmla="*/ 322695 w 600820"/>
                  <a:gd name="connsiteY61" fmla="*/ 472274 h 837961"/>
                  <a:gd name="connsiteX62" fmla="*/ 332828 w 600820"/>
                  <a:gd name="connsiteY62" fmla="*/ 473582 h 837961"/>
                  <a:gd name="connsiteX63" fmla="*/ 323105 w 600820"/>
                  <a:gd name="connsiteY63" fmla="*/ 488641 h 837961"/>
                  <a:gd name="connsiteX64" fmla="*/ 355403 w 600820"/>
                  <a:gd name="connsiteY64" fmla="*/ 500057 h 837961"/>
                  <a:gd name="connsiteX65" fmla="*/ 364921 w 600820"/>
                  <a:gd name="connsiteY65" fmla="*/ 486409 h 837961"/>
                  <a:gd name="connsiteX66" fmla="*/ 340114 w 600820"/>
                  <a:gd name="connsiteY66" fmla="*/ 490155 h 837961"/>
                  <a:gd name="connsiteX67" fmla="*/ 364921 w 600820"/>
                  <a:gd name="connsiteY67" fmla="*/ 461089 h 837961"/>
                  <a:gd name="connsiteX68" fmla="*/ 344834 w 600820"/>
                  <a:gd name="connsiteY68" fmla="*/ 458857 h 837961"/>
                  <a:gd name="connsiteX69" fmla="*/ 384726 w 600820"/>
                  <a:gd name="connsiteY69" fmla="*/ 426713 h 837961"/>
                  <a:gd name="connsiteX70" fmla="*/ 397630 w 600820"/>
                  <a:gd name="connsiteY70" fmla="*/ 403393 h 837961"/>
                  <a:gd name="connsiteX71" fmla="*/ 454505 w 600820"/>
                  <a:gd name="connsiteY71" fmla="*/ 356446 h 837961"/>
                  <a:gd name="connsiteX72" fmla="*/ 384726 w 600820"/>
                  <a:gd name="connsiteY72" fmla="*/ 368965 h 837961"/>
                  <a:gd name="connsiteX73" fmla="*/ 235317 w 600820"/>
                  <a:gd name="connsiteY73" fmla="*/ 427020 h 837961"/>
                  <a:gd name="connsiteX74" fmla="*/ 251710 w 600820"/>
                  <a:gd name="connsiteY74" fmla="*/ 523633 h 837961"/>
                  <a:gd name="connsiteX75" fmla="*/ 288908 w 600820"/>
                  <a:gd name="connsiteY75" fmla="*/ 441848 h 837961"/>
                  <a:gd name="connsiteX76" fmla="*/ 304737 w 600820"/>
                  <a:gd name="connsiteY76" fmla="*/ 421069 h 837961"/>
                  <a:gd name="connsiteX77" fmla="*/ 304788 w 600820"/>
                  <a:gd name="connsiteY77" fmla="*/ 392311 h 837961"/>
                  <a:gd name="connsiteX78" fmla="*/ 235317 w 600820"/>
                  <a:gd name="connsiteY78" fmla="*/ 427020 h 83796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00820" h="837960">
                    <a:moveTo>
                      <a:pt x="377107" y="-196"/>
                    </a:moveTo>
                    <a:cubicBezTo>
                      <a:pt x="384392" y="4191"/>
                      <a:pt x="402709" y="-4429"/>
                      <a:pt x="405147" y="7500"/>
                    </a:cubicBezTo>
                    <a:cubicBezTo>
                      <a:pt x="407789" y="22893"/>
                      <a:pt x="414048" y="37695"/>
                      <a:pt x="415639" y="53242"/>
                    </a:cubicBezTo>
                    <a:cubicBezTo>
                      <a:pt x="408584" y="87618"/>
                      <a:pt x="392089" y="119480"/>
                      <a:pt x="386599" y="154267"/>
                    </a:cubicBezTo>
                    <a:cubicBezTo>
                      <a:pt x="376594" y="200496"/>
                      <a:pt x="373156" y="248058"/>
                      <a:pt x="360175" y="293722"/>
                    </a:cubicBezTo>
                    <a:cubicBezTo>
                      <a:pt x="372540" y="294697"/>
                      <a:pt x="385265" y="298340"/>
                      <a:pt x="397399" y="294158"/>
                    </a:cubicBezTo>
                    <a:cubicBezTo>
                      <a:pt x="453787" y="279715"/>
                      <a:pt x="514663" y="269710"/>
                      <a:pt x="571077" y="289207"/>
                    </a:cubicBezTo>
                    <a:cubicBezTo>
                      <a:pt x="589727" y="293337"/>
                      <a:pt x="594037" y="313450"/>
                      <a:pt x="600758" y="328329"/>
                    </a:cubicBezTo>
                    <a:cubicBezTo>
                      <a:pt x="581543" y="337206"/>
                      <a:pt x="563047" y="348186"/>
                      <a:pt x="542421" y="353599"/>
                    </a:cubicBezTo>
                    <a:cubicBezTo>
                      <a:pt x="517331" y="358755"/>
                      <a:pt x="497758" y="376585"/>
                      <a:pt x="481262" y="395133"/>
                    </a:cubicBezTo>
                    <a:cubicBezTo>
                      <a:pt x="465664" y="416810"/>
                      <a:pt x="450734" y="439565"/>
                      <a:pt x="429569" y="456394"/>
                    </a:cubicBezTo>
                    <a:cubicBezTo>
                      <a:pt x="417537" y="465014"/>
                      <a:pt x="404993" y="472864"/>
                      <a:pt x="392602" y="480971"/>
                    </a:cubicBezTo>
                    <a:cubicBezTo>
                      <a:pt x="399118" y="485589"/>
                      <a:pt x="406994" y="488770"/>
                      <a:pt x="414844" y="485332"/>
                    </a:cubicBezTo>
                    <a:cubicBezTo>
                      <a:pt x="462509" y="470812"/>
                      <a:pt x="511893" y="463398"/>
                      <a:pt x="561354" y="458575"/>
                    </a:cubicBezTo>
                    <a:cubicBezTo>
                      <a:pt x="568999" y="458549"/>
                      <a:pt x="573206" y="465989"/>
                      <a:pt x="575720" y="472197"/>
                    </a:cubicBezTo>
                    <a:cubicBezTo>
                      <a:pt x="582262" y="488718"/>
                      <a:pt x="593011" y="503880"/>
                      <a:pt x="594319" y="522120"/>
                    </a:cubicBezTo>
                    <a:cubicBezTo>
                      <a:pt x="595679" y="528328"/>
                      <a:pt x="588470" y="531484"/>
                      <a:pt x="584494" y="534434"/>
                    </a:cubicBezTo>
                    <a:cubicBezTo>
                      <a:pt x="574848" y="540770"/>
                      <a:pt x="563688" y="544311"/>
                      <a:pt x="552272" y="545696"/>
                    </a:cubicBezTo>
                    <a:cubicBezTo>
                      <a:pt x="506480" y="553033"/>
                      <a:pt x="459790" y="554290"/>
                      <a:pt x="414433" y="564346"/>
                    </a:cubicBezTo>
                    <a:cubicBezTo>
                      <a:pt x="374208" y="572556"/>
                      <a:pt x="332982" y="577096"/>
                      <a:pt x="294039" y="590513"/>
                    </a:cubicBezTo>
                    <a:cubicBezTo>
                      <a:pt x="275260" y="596927"/>
                      <a:pt x="273413" y="618425"/>
                      <a:pt x="268257" y="634356"/>
                    </a:cubicBezTo>
                    <a:cubicBezTo>
                      <a:pt x="262356" y="653494"/>
                      <a:pt x="261407" y="673992"/>
                      <a:pt x="252351" y="692129"/>
                    </a:cubicBezTo>
                    <a:cubicBezTo>
                      <a:pt x="238806" y="720528"/>
                      <a:pt x="231854" y="753801"/>
                      <a:pt x="207021" y="775248"/>
                    </a:cubicBezTo>
                    <a:cubicBezTo>
                      <a:pt x="186882" y="793642"/>
                      <a:pt x="166436" y="811728"/>
                      <a:pt x="145631" y="829378"/>
                    </a:cubicBezTo>
                    <a:cubicBezTo>
                      <a:pt x="134009" y="841897"/>
                      <a:pt x="114666" y="836330"/>
                      <a:pt x="99684" y="837562"/>
                    </a:cubicBezTo>
                    <a:cubicBezTo>
                      <a:pt x="85626" y="836997"/>
                      <a:pt x="73671" y="825658"/>
                      <a:pt x="68694" y="813062"/>
                    </a:cubicBezTo>
                    <a:cubicBezTo>
                      <a:pt x="64872" y="791436"/>
                      <a:pt x="64769" y="769399"/>
                      <a:pt x="64769" y="747490"/>
                    </a:cubicBezTo>
                    <a:cubicBezTo>
                      <a:pt x="64795" y="741154"/>
                      <a:pt x="70541" y="737100"/>
                      <a:pt x="74210" y="732637"/>
                    </a:cubicBezTo>
                    <a:cubicBezTo>
                      <a:pt x="78494" y="737690"/>
                      <a:pt x="82265" y="743283"/>
                      <a:pt x="87524" y="747413"/>
                    </a:cubicBezTo>
                    <a:cubicBezTo>
                      <a:pt x="97966" y="746669"/>
                      <a:pt x="106944" y="740230"/>
                      <a:pt x="116000" y="735561"/>
                    </a:cubicBezTo>
                    <a:cubicBezTo>
                      <a:pt x="143758" y="716244"/>
                      <a:pt x="172850" y="695797"/>
                      <a:pt x="189499" y="665423"/>
                    </a:cubicBezTo>
                    <a:cubicBezTo>
                      <a:pt x="200941" y="648799"/>
                      <a:pt x="207329" y="629584"/>
                      <a:pt x="217411" y="612242"/>
                    </a:cubicBezTo>
                    <a:cubicBezTo>
                      <a:pt x="187575" y="615141"/>
                      <a:pt x="158201" y="621350"/>
                      <a:pt x="129007" y="627994"/>
                    </a:cubicBezTo>
                    <a:cubicBezTo>
                      <a:pt x="108201" y="632355"/>
                      <a:pt x="90064" y="646901"/>
                      <a:pt x="67976" y="645516"/>
                    </a:cubicBezTo>
                    <a:cubicBezTo>
                      <a:pt x="51327" y="644079"/>
                      <a:pt x="34267" y="642129"/>
                      <a:pt x="18566" y="636178"/>
                    </a:cubicBezTo>
                    <a:cubicBezTo>
                      <a:pt x="9793" y="631406"/>
                      <a:pt x="-1649" y="623376"/>
                      <a:pt x="121" y="611960"/>
                    </a:cubicBezTo>
                    <a:cubicBezTo>
                      <a:pt x="2020" y="604392"/>
                      <a:pt x="6047" y="595926"/>
                      <a:pt x="13743" y="592899"/>
                    </a:cubicBezTo>
                    <a:cubicBezTo>
                      <a:pt x="30316" y="588949"/>
                      <a:pt x="47273" y="587178"/>
                      <a:pt x="63794" y="582971"/>
                    </a:cubicBezTo>
                    <a:cubicBezTo>
                      <a:pt x="89654" y="577943"/>
                      <a:pt x="113230" y="565732"/>
                      <a:pt x="138653" y="559190"/>
                    </a:cubicBezTo>
                    <a:cubicBezTo>
                      <a:pt x="157175" y="554495"/>
                      <a:pt x="175800" y="549903"/>
                      <a:pt x="193501" y="542592"/>
                    </a:cubicBezTo>
                    <a:cubicBezTo>
                      <a:pt x="186190" y="525121"/>
                      <a:pt x="175671" y="508472"/>
                      <a:pt x="174286" y="489129"/>
                    </a:cubicBezTo>
                    <a:cubicBezTo>
                      <a:pt x="171413" y="460012"/>
                      <a:pt x="160330" y="432870"/>
                      <a:pt x="147965" y="406677"/>
                    </a:cubicBezTo>
                    <a:cubicBezTo>
                      <a:pt x="130161" y="415066"/>
                      <a:pt x="115564" y="428739"/>
                      <a:pt x="98042" y="437641"/>
                    </a:cubicBezTo>
                    <a:cubicBezTo>
                      <a:pt x="106970" y="417862"/>
                      <a:pt x="123850" y="403521"/>
                      <a:pt x="144245" y="396851"/>
                    </a:cubicBezTo>
                    <a:cubicBezTo>
                      <a:pt x="141167" y="382408"/>
                      <a:pt x="135266" y="368504"/>
                      <a:pt x="132701" y="354112"/>
                    </a:cubicBezTo>
                    <a:cubicBezTo>
                      <a:pt x="137216" y="340849"/>
                      <a:pt x="147657" y="329740"/>
                      <a:pt x="158817" y="321634"/>
                    </a:cubicBezTo>
                    <a:cubicBezTo>
                      <a:pt x="167539" y="315528"/>
                      <a:pt x="177365" y="325328"/>
                      <a:pt x="184753" y="328920"/>
                    </a:cubicBezTo>
                    <a:cubicBezTo>
                      <a:pt x="200428" y="335564"/>
                      <a:pt x="204943" y="352726"/>
                      <a:pt x="213024" y="366092"/>
                    </a:cubicBezTo>
                    <a:cubicBezTo>
                      <a:pt x="232393" y="357421"/>
                      <a:pt x="249888" y="344953"/>
                      <a:pt x="269565" y="337103"/>
                    </a:cubicBezTo>
                    <a:cubicBezTo>
                      <a:pt x="288857" y="332947"/>
                      <a:pt x="306353" y="322506"/>
                      <a:pt x="320668" y="309089"/>
                    </a:cubicBezTo>
                    <a:cubicBezTo>
                      <a:pt x="329134" y="302445"/>
                      <a:pt x="329365" y="290592"/>
                      <a:pt x="331263" y="281049"/>
                    </a:cubicBezTo>
                    <a:cubicBezTo>
                      <a:pt x="334778" y="256498"/>
                      <a:pt x="337728" y="231845"/>
                      <a:pt x="342987" y="207602"/>
                    </a:cubicBezTo>
                    <a:cubicBezTo>
                      <a:pt x="338497" y="203651"/>
                      <a:pt x="331904" y="199546"/>
                      <a:pt x="334778" y="192517"/>
                    </a:cubicBezTo>
                    <a:cubicBezTo>
                      <a:pt x="340858" y="171481"/>
                      <a:pt x="337959" y="149726"/>
                      <a:pt x="339652" y="128280"/>
                    </a:cubicBezTo>
                    <a:cubicBezTo>
                      <a:pt x="346630" y="84155"/>
                      <a:pt x="354557" y="39055"/>
                      <a:pt x="377107" y="-196"/>
                    </a:cubicBezTo>
                    <a:moveTo>
                      <a:pt x="351632" y="217325"/>
                    </a:moveTo>
                    <a:cubicBezTo>
                      <a:pt x="347836" y="219890"/>
                      <a:pt x="352068" y="226355"/>
                      <a:pt x="355840" y="223379"/>
                    </a:cubicBezTo>
                    <a:cubicBezTo>
                      <a:pt x="359611" y="220814"/>
                      <a:pt x="355378" y="214323"/>
                      <a:pt x="351632" y="217325"/>
                    </a:cubicBezTo>
                    <a:moveTo>
                      <a:pt x="384726" y="368965"/>
                    </a:moveTo>
                    <a:cubicBezTo>
                      <a:pt x="369051" y="369863"/>
                      <a:pt x="355121" y="378509"/>
                      <a:pt x="343320" y="388103"/>
                    </a:cubicBezTo>
                    <a:cubicBezTo>
                      <a:pt x="339370" y="395312"/>
                      <a:pt x="339806" y="403958"/>
                      <a:pt x="337907" y="411808"/>
                    </a:cubicBezTo>
                    <a:cubicBezTo>
                      <a:pt x="333315" y="432074"/>
                      <a:pt x="327825" y="452136"/>
                      <a:pt x="322695" y="472274"/>
                    </a:cubicBezTo>
                    <a:cubicBezTo>
                      <a:pt x="326055" y="472685"/>
                      <a:pt x="329442" y="473146"/>
                      <a:pt x="332828" y="473582"/>
                    </a:cubicBezTo>
                    <a:cubicBezTo>
                      <a:pt x="329570" y="478585"/>
                      <a:pt x="326337" y="483613"/>
                      <a:pt x="323105" y="488641"/>
                    </a:cubicBezTo>
                    <a:cubicBezTo>
                      <a:pt x="333905" y="492387"/>
                      <a:pt x="344321" y="497133"/>
                      <a:pt x="355403" y="500057"/>
                    </a:cubicBezTo>
                    <a:cubicBezTo>
                      <a:pt x="358559" y="495491"/>
                      <a:pt x="361740" y="490950"/>
                      <a:pt x="364921" y="486409"/>
                    </a:cubicBezTo>
                    <a:cubicBezTo>
                      <a:pt x="356661" y="487769"/>
                      <a:pt x="348349" y="488924"/>
                      <a:pt x="340114" y="490155"/>
                    </a:cubicBezTo>
                    <a:cubicBezTo>
                      <a:pt x="348297" y="480381"/>
                      <a:pt x="356712" y="470812"/>
                      <a:pt x="364921" y="461089"/>
                    </a:cubicBezTo>
                    <a:cubicBezTo>
                      <a:pt x="359893" y="460525"/>
                      <a:pt x="349862" y="459421"/>
                      <a:pt x="344834" y="458857"/>
                    </a:cubicBezTo>
                    <a:cubicBezTo>
                      <a:pt x="357815" y="447775"/>
                      <a:pt x="368333" y="433075"/>
                      <a:pt x="384726" y="426713"/>
                    </a:cubicBezTo>
                    <a:cubicBezTo>
                      <a:pt x="394859" y="423711"/>
                      <a:pt x="395885" y="412115"/>
                      <a:pt x="397630" y="403393"/>
                    </a:cubicBezTo>
                    <a:cubicBezTo>
                      <a:pt x="423720" y="398827"/>
                      <a:pt x="437111" y="373737"/>
                      <a:pt x="454505" y="356446"/>
                    </a:cubicBezTo>
                    <a:cubicBezTo>
                      <a:pt x="430544" y="354933"/>
                      <a:pt x="408353" y="366939"/>
                      <a:pt x="384726" y="368965"/>
                    </a:cubicBezTo>
                    <a:moveTo>
                      <a:pt x="235317" y="427020"/>
                    </a:moveTo>
                    <a:cubicBezTo>
                      <a:pt x="233829" y="460294"/>
                      <a:pt x="242295" y="492156"/>
                      <a:pt x="251710" y="523633"/>
                    </a:cubicBezTo>
                    <a:cubicBezTo>
                      <a:pt x="271925" y="500673"/>
                      <a:pt x="278467" y="469760"/>
                      <a:pt x="288908" y="441848"/>
                    </a:cubicBezTo>
                    <a:cubicBezTo>
                      <a:pt x="289755" y="431895"/>
                      <a:pt x="297964" y="426687"/>
                      <a:pt x="304737" y="421069"/>
                    </a:cubicBezTo>
                    <a:cubicBezTo>
                      <a:pt x="304762" y="413886"/>
                      <a:pt x="304788" y="399494"/>
                      <a:pt x="304788" y="392311"/>
                    </a:cubicBezTo>
                    <a:cubicBezTo>
                      <a:pt x="279904" y="400007"/>
                      <a:pt x="255455" y="410012"/>
                      <a:pt x="235317" y="427020"/>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20" name="任意多边形: 形状 19"/>
              <p:cNvSpPr/>
              <p:nvPr>
                <p:custDataLst>
                  <p:tags r:id="rId18"/>
                </p:custDataLst>
              </p:nvPr>
            </p:nvSpPr>
            <p:spPr>
              <a:xfrm>
                <a:off x="1594036" y="3151937"/>
                <a:ext cx="423085" cy="724015"/>
              </a:xfrm>
              <a:custGeom>
                <a:gdLst>
                  <a:gd name="connsiteX0" fmla="*/ 280769 w 423085"/>
                  <a:gd name="connsiteY0" fmla="*/ 22530 h 724015"/>
                  <a:gd name="connsiteX1" fmla="*/ 304063 w 423085"/>
                  <a:gd name="connsiteY1" fmla="*/ -20 h 724015"/>
                  <a:gd name="connsiteX2" fmla="*/ 332231 w 423085"/>
                  <a:gd name="connsiteY2" fmla="*/ 20221 h 724015"/>
                  <a:gd name="connsiteX3" fmla="*/ 341441 w 423085"/>
                  <a:gd name="connsiteY3" fmla="*/ 70657 h 724015"/>
                  <a:gd name="connsiteX4" fmla="*/ 337259 w 423085"/>
                  <a:gd name="connsiteY4" fmla="*/ 112781 h 724015"/>
                  <a:gd name="connsiteX5" fmla="*/ 382923 w 423085"/>
                  <a:gd name="connsiteY5" fmla="*/ 126685 h 724015"/>
                  <a:gd name="connsiteX6" fmla="*/ 423123 w 423085"/>
                  <a:gd name="connsiteY6" fmla="*/ 185100 h 724015"/>
                  <a:gd name="connsiteX7" fmla="*/ 404806 w 423085"/>
                  <a:gd name="connsiteY7" fmla="*/ 212960 h 724015"/>
                  <a:gd name="connsiteX8" fmla="*/ 290184 w 423085"/>
                  <a:gd name="connsiteY8" fmla="*/ 267988 h 724015"/>
                  <a:gd name="connsiteX9" fmla="*/ 336798 w 423085"/>
                  <a:gd name="connsiteY9" fmla="*/ 302903 h 724015"/>
                  <a:gd name="connsiteX10" fmla="*/ 315351 w 423085"/>
                  <a:gd name="connsiteY10" fmla="*/ 349157 h 724015"/>
                  <a:gd name="connsiteX11" fmla="*/ 271149 w 423085"/>
                  <a:gd name="connsiteY11" fmla="*/ 376940 h 724015"/>
                  <a:gd name="connsiteX12" fmla="*/ 259759 w 423085"/>
                  <a:gd name="connsiteY12" fmla="*/ 406699 h 724015"/>
                  <a:gd name="connsiteX13" fmla="*/ 278332 w 423085"/>
                  <a:gd name="connsiteY13" fmla="*/ 413959 h 724015"/>
                  <a:gd name="connsiteX14" fmla="*/ 260349 w 423085"/>
                  <a:gd name="connsiteY14" fmla="*/ 424836 h 724015"/>
                  <a:gd name="connsiteX15" fmla="*/ 261913 w 423085"/>
                  <a:gd name="connsiteY15" fmla="*/ 597590 h 724015"/>
                  <a:gd name="connsiteX16" fmla="*/ 260605 w 423085"/>
                  <a:gd name="connsiteY16" fmla="*/ 711751 h 724015"/>
                  <a:gd name="connsiteX17" fmla="*/ 212478 w 423085"/>
                  <a:gd name="connsiteY17" fmla="*/ 723808 h 724015"/>
                  <a:gd name="connsiteX18" fmla="*/ 157143 w 423085"/>
                  <a:gd name="connsiteY18" fmla="*/ 692562 h 724015"/>
                  <a:gd name="connsiteX19" fmla="*/ 165685 w 423085"/>
                  <a:gd name="connsiteY19" fmla="*/ 628221 h 724015"/>
                  <a:gd name="connsiteX20" fmla="*/ 175460 w 423085"/>
                  <a:gd name="connsiteY20" fmla="*/ 561572 h 724015"/>
                  <a:gd name="connsiteX21" fmla="*/ 192263 w 423085"/>
                  <a:gd name="connsiteY21" fmla="*/ 463163 h 724015"/>
                  <a:gd name="connsiteX22" fmla="*/ 132874 w 423085"/>
                  <a:gd name="connsiteY22" fmla="*/ 520885 h 724015"/>
                  <a:gd name="connsiteX23" fmla="*/ 45830 w 423085"/>
                  <a:gd name="connsiteY23" fmla="*/ 587919 h 724015"/>
                  <a:gd name="connsiteX24" fmla="*/ 16687 w 423085"/>
                  <a:gd name="connsiteY24" fmla="*/ 590099 h 724015"/>
                  <a:gd name="connsiteX25" fmla="*/ 23639 w 423085"/>
                  <a:gd name="connsiteY25" fmla="*/ 560059 h 724015"/>
                  <a:gd name="connsiteX26" fmla="*/ 37 w 423085"/>
                  <a:gd name="connsiteY26" fmla="*/ 515472 h 724015"/>
                  <a:gd name="connsiteX27" fmla="*/ 86825 w 423085"/>
                  <a:gd name="connsiteY27" fmla="*/ 433764 h 724015"/>
                  <a:gd name="connsiteX28" fmla="*/ 138492 w 423085"/>
                  <a:gd name="connsiteY28" fmla="*/ 393949 h 724015"/>
                  <a:gd name="connsiteX29" fmla="*/ 157271 w 423085"/>
                  <a:gd name="connsiteY29" fmla="*/ 396283 h 724015"/>
                  <a:gd name="connsiteX30" fmla="*/ 191570 w 423085"/>
                  <a:gd name="connsiteY30" fmla="*/ 374349 h 724015"/>
                  <a:gd name="connsiteX31" fmla="*/ 197676 w 423085"/>
                  <a:gd name="connsiteY31" fmla="*/ 377813 h 724015"/>
                  <a:gd name="connsiteX32" fmla="*/ 181001 w 423085"/>
                  <a:gd name="connsiteY32" fmla="*/ 396052 h 724015"/>
                  <a:gd name="connsiteX33" fmla="*/ 105835 w 423085"/>
                  <a:gd name="connsiteY33" fmla="*/ 488715 h 724015"/>
                  <a:gd name="connsiteX34" fmla="*/ 112274 w 423085"/>
                  <a:gd name="connsiteY34" fmla="*/ 492819 h 724015"/>
                  <a:gd name="connsiteX35" fmla="*/ 196444 w 423085"/>
                  <a:gd name="connsiteY35" fmla="*/ 415036 h 724015"/>
                  <a:gd name="connsiteX36" fmla="*/ 212991 w 423085"/>
                  <a:gd name="connsiteY36" fmla="*/ 342205 h 724015"/>
                  <a:gd name="connsiteX37" fmla="*/ 230923 w 423085"/>
                  <a:gd name="connsiteY37" fmla="*/ 295155 h 724015"/>
                  <a:gd name="connsiteX38" fmla="*/ 180026 w 423085"/>
                  <a:gd name="connsiteY38" fmla="*/ 309470 h 724015"/>
                  <a:gd name="connsiteX39" fmla="*/ 100601 w 423085"/>
                  <a:gd name="connsiteY39" fmla="*/ 375555 h 724015"/>
                  <a:gd name="connsiteX40" fmla="*/ 46189 w 423085"/>
                  <a:gd name="connsiteY40" fmla="*/ 375811 h 724015"/>
                  <a:gd name="connsiteX41" fmla="*/ 11992 w 423085"/>
                  <a:gd name="connsiteY41" fmla="*/ 330455 h 724015"/>
                  <a:gd name="connsiteX42" fmla="*/ 25845 w 423085"/>
                  <a:gd name="connsiteY42" fmla="*/ 221887 h 724015"/>
                  <a:gd name="connsiteX43" fmla="*/ 37338 w 423085"/>
                  <a:gd name="connsiteY43" fmla="*/ 259932 h 724015"/>
                  <a:gd name="connsiteX44" fmla="*/ 111966 w 423085"/>
                  <a:gd name="connsiteY44" fmla="*/ 230558 h 724015"/>
                  <a:gd name="connsiteX45" fmla="*/ 240261 w 423085"/>
                  <a:gd name="connsiteY45" fmla="*/ 173991 h 724015"/>
                  <a:gd name="connsiteX46" fmla="*/ 246316 w 423085"/>
                  <a:gd name="connsiteY46" fmla="*/ 163140 h 724015"/>
                  <a:gd name="connsiteX47" fmla="*/ 280769 w 423085"/>
                  <a:gd name="connsiteY47" fmla="*/ 22530 h 7240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23085" h="724015">
                    <a:moveTo>
                      <a:pt x="280769" y="22530"/>
                    </a:moveTo>
                    <a:cubicBezTo>
                      <a:pt x="285746" y="13603"/>
                      <a:pt x="290877" y="-2098"/>
                      <a:pt x="304063" y="-20"/>
                    </a:cubicBezTo>
                    <a:cubicBezTo>
                      <a:pt x="314992" y="3290"/>
                      <a:pt x="327100" y="9575"/>
                      <a:pt x="332231" y="20221"/>
                    </a:cubicBezTo>
                    <a:cubicBezTo>
                      <a:pt x="335387" y="36973"/>
                      <a:pt x="335310" y="54495"/>
                      <a:pt x="341441" y="70657"/>
                    </a:cubicBezTo>
                    <a:cubicBezTo>
                      <a:pt x="347059" y="84613"/>
                      <a:pt x="339055" y="98979"/>
                      <a:pt x="337259" y="112781"/>
                    </a:cubicBezTo>
                    <a:cubicBezTo>
                      <a:pt x="352293" y="117758"/>
                      <a:pt x="369147" y="118348"/>
                      <a:pt x="382923" y="126685"/>
                    </a:cubicBezTo>
                    <a:cubicBezTo>
                      <a:pt x="402087" y="140975"/>
                      <a:pt x="417762" y="161575"/>
                      <a:pt x="423123" y="185100"/>
                    </a:cubicBezTo>
                    <a:cubicBezTo>
                      <a:pt x="422431" y="196747"/>
                      <a:pt x="411579" y="204648"/>
                      <a:pt x="404806" y="212960"/>
                    </a:cubicBezTo>
                    <a:cubicBezTo>
                      <a:pt x="371841" y="240743"/>
                      <a:pt x="329717" y="252929"/>
                      <a:pt x="290184" y="267988"/>
                    </a:cubicBezTo>
                    <a:cubicBezTo>
                      <a:pt x="298958" y="286920"/>
                      <a:pt x="321149" y="291666"/>
                      <a:pt x="336798" y="302903"/>
                    </a:cubicBezTo>
                    <a:cubicBezTo>
                      <a:pt x="330717" y="318629"/>
                      <a:pt x="327459" y="336586"/>
                      <a:pt x="315351" y="349157"/>
                    </a:cubicBezTo>
                    <a:cubicBezTo>
                      <a:pt x="304653" y="364344"/>
                      <a:pt x="281308" y="360932"/>
                      <a:pt x="271149" y="376940"/>
                    </a:cubicBezTo>
                    <a:cubicBezTo>
                      <a:pt x="263581" y="385124"/>
                      <a:pt x="261708" y="396206"/>
                      <a:pt x="259759" y="406699"/>
                    </a:cubicBezTo>
                    <a:cubicBezTo>
                      <a:pt x="265967" y="409085"/>
                      <a:pt x="272149" y="411522"/>
                      <a:pt x="278332" y="413959"/>
                    </a:cubicBezTo>
                    <a:cubicBezTo>
                      <a:pt x="272432" y="417294"/>
                      <a:pt x="263684" y="418628"/>
                      <a:pt x="260349" y="424836"/>
                    </a:cubicBezTo>
                    <a:cubicBezTo>
                      <a:pt x="257527" y="482378"/>
                      <a:pt x="265479" y="540023"/>
                      <a:pt x="261913" y="597590"/>
                    </a:cubicBezTo>
                    <a:cubicBezTo>
                      <a:pt x="259938" y="635610"/>
                      <a:pt x="265120" y="673757"/>
                      <a:pt x="260605" y="711751"/>
                    </a:cubicBezTo>
                    <a:cubicBezTo>
                      <a:pt x="243699" y="711699"/>
                      <a:pt x="227768" y="717061"/>
                      <a:pt x="212478" y="723808"/>
                    </a:cubicBezTo>
                    <a:cubicBezTo>
                      <a:pt x="194931" y="711776"/>
                      <a:pt x="176434" y="701463"/>
                      <a:pt x="157143" y="692562"/>
                    </a:cubicBezTo>
                    <a:cubicBezTo>
                      <a:pt x="157912" y="670858"/>
                      <a:pt x="159939" y="649206"/>
                      <a:pt x="165685" y="628221"/>
                    </a:cubicBezTo>
                    <a:cubicBezTo>
                      <a:pt x="171406" y="606364"/>
                      <a:pt x="169200" y="583275"/>
                      <a:pt x="175460" y="561572"/>
                    </a:cubicBezTo>
                    <a:cubicBezTo>
                      <a:pt x="182976" y="529171"/>
                      <a:pt x="190082" y="496437"/>
                      <a:pt x="192263" y="463163"/>
                    </a:cubicBezTo>
                    <a:cubicBezTo>
                      <a:pt x="169610" y="479223"/>
                      <a:pt x="151422" y="500439"/>
                      <a:pt x="132874" y="520885"/>
                    </a:cubicBezTo>
                    <a:cubicBezTo>
                      <a:pt x="108169" y="548283"/>
                      <a:pt x="77615" y="569576"/>
                      <a:pt x="45830" y="587919"/>
                    </a:cubicBezTo>
                    <a:cubicBezTo>
                      <a:pt x="36979" y="592742"/>
                      <a:pt x="26333" y="589381"/>
                      <a:pt x="16687" y="590099"/>
                    </a:cubicBezTo>
                    <a:cubicBezTo>
                      <a:pt x="18996" y="580069"/>
                      <a:pt x="21228" y="570038"/>
                      <a:pt x="23639" y="560059"/>
                    </a:cubicBezTo>
                    <a:cubicBezTo>
                      <a:pt x="8247" y="550413"/>
                      <a:pt x="4193" y="531814"/>
                      <a:pt x="37" y="515472"/>
                    </a:cubicBezTo>
                    <a:cubicBezTo>
                      <a:pt x="29540" y="488817"/>
                      <a:pt x="59324" y="462471"/>
                      <a:pt x="86825" y="433764"/>
                    </a:cubicBezTo>
                    <a:cubicBezTo>
                      <a:pt x="101525" y="417217"/>
                      <a:pt x="122920" y="409470"/>
                      <a:pt x="138492" y="393949"/>
                    </a:cubicBezTo>
                    <a:cubicBezTo>
                      <a:pt x="144675" y="394000"/>
                      <a:pt x="150960" y="396771"/>
                      <a:pt x="157271" y="396283"/>
                    </a:cubicBezTo>
                    <a:cubicBezTo>
                      <a:pt x="169226" y="389844"/>
                      <a:pt x="180488" y="382199"/>
                      <a:pt x="191570" y="374349"/>
                    </a:cubicBezTo>
                    <a:cubicBezTo>
                      <a:pt x="193084" y="375221"/>
                      <a:pt x="196162" y="376966"/>
                      <a:pt x="197676" y="377813"/>
                    </a:cubicBezTo>
                    <a:cubicBezTo>
                      <a:pt x="192006" y="383764"/>
                      <a:pt x="185824" y="389331"/>
                      <a:pt x="181001" y="396052"/>
                    </a:cubicBezTo>
                    <a:cubicBezTo>
                      <a:pt x="158143" y="428659"/>
                      <a:pt x="130231" y="457289"/>
                      <a:pt x="105835" y="488715"/>
                    </a:cubicBezTo>
                    <a:cubicBezTo>
                      <a:pt x="107425" y="489741"/>
                      <a:pt x="110657" y="491793"/>
                      <a:pt x="112274" y="492819"/>
                    </a:cubicBezTo>
                    <a:cubicBezTo>
                      <a:pt x="138159" y="464497"/>
                      <a:pt x="170560" y="443281"/>
                      <a:pt x="196444" y="415036"/>
                    </a:cubicBezTo>
                    <a:cubicBezTo>
                      <a:pt x="212863" y="395488"/>
                      <a:pt x="222150" y="366987"/>
                      <a:pt x="212991" y="342205"/>
                    </a:cubicBezTo>
                    <a:cubicBezTo>
                      <a:pt x="226460" y="330455"/>
                      <a:pt x="229230" y="311959"/>
                      <a:pt x="230923" y="295155"/>
                    </a:cubicBezTo>
                    <a:cubicBezTo>
                      <a:pt x="213992" y="300030"/>
                      <a:pt x="196291" y="302544"/>
                      <a:pt x="180026" y="309470"/>
                    </a:cubicBezTo>
                    <a:cubicBezTo>
                      <a:pt x="151473" y="328916"/>
                      <a:pt x="130796" y="358187"/>
                      <a:pt x="100601" y="375555"/>
                    </a:cubicBezTo>
                    <a:cubicBezTo>
                      <a:pt x="83926" y="383892"/>
                      <a:pt x="63018" y="383585"/>
                      <a:pt x="46189" y="375811"/>
                    </a:cubicBezTo>
                    <a:cubicBezTo>
                      <a:pt x="29463" y="366191"/>
                      <a:pt x="16020" y="349542"/>
                      <a:pt x="11992" y="330455"/>
                    </a:cubicBezTo>
                    <a:cubicBezTo>
                      <a:pt x="6015" y="293924"/>
                      <a:pt x="10222" y="255597"/>
                      <a:pt x="25845" y="221887"/>
                    </a:cubicBezTo>
                    <a:cubicBezTo>
                      <a:pt x="29411" y="234637"/>
                      <a:pt x="33054" y="247387"/>
                      <a:pt x="37338" y="259932"/>
                    </a:cubicBezTo>
                    <a:cubicBezTo>
                      <a:pt x="64147" y="255751"/>
                      <a:pt x="87184" y="240589"/>
                      <a:pt x="111966" y="230558"/>
                    </a:cubicBezTo>
                    <a:cubicBezTo>
                      <a:pt x="155372" y="213293"/>
                      <a:pt x="200421" y="198901"/>
                      <a:pt x="240261" y="173991"/>
                    </a:cubicBezTo>
                    <a:cubicBezTo>
                      <a:pt x="244366" y="171913"/>
                      <a:pt x="245649" y="167347"/>
                      <a:pt x="246316" y="163140"/>
                    </a:cubicBezTo>
                    <a:cubicBezTo>
                      <a:pt x="251344" y="115141"/>
                      <a:pt x="256167" y="65193"/>
                      <a:pt x="280769" y="22530"/>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21" name="任意多边形: 形状 20"/>
              <p:cNvSpPr/>
              <p:nvPr>
                <p:custDataLst>
                  <p:tags r:id="rId19"/>
                </p:custDataLst>
              </p:nvPr>
            </p:nvSpPr>
            <p:spPr>
              <a:xfrm>
                <a:off x="1875669" y="3560049"/>
                <a:ext cx="5041" cy="5207"/>
              </a:xfrm>
              <a:custGeom>
                <a:gdLst>
                  <a:gd name="connsiteX0" fmla="*/ 2554 w 5041"/>
                  <a:gd name="connsiteY0" fmla="*/ -220 h 5207"/>
                  <a:gd name="connsiteX1" fmla="*/ 2503 w 5041"/>
                  <a:gd name="connsiteY1" fmla="*/ 4987 h 5207"/>
                  <a:gd name="connsiteX2" fmla="*/ 2554 w 5041"/>
                  <a:gd name="connsiteY2" fmla="*/ -220 h 5207"/>
                </a:gdLst>
                <a:cxnLst>
                  <a:cxn ang="0">
                    <a:pos x="connsiteX0" y="connsiteY0"/>
                  </a:cxn>
                  <a:cxn ang="0">
                    <a:pos x="connsiteX1" y="connsiteY1"/>
                  </a:cxn>
                  <a:cxn ang="0">
                    <a:pos x="connsiteX2" y="connsiteY2"/>
                  </a:cxn>
                </a:cxnLst>
                <a:rect l="l" t="t" r="r" b="b"/>
                <a:pathLst>
                  <a:path w="5041" h="5207">
                    <a:moveTo>
                      <a:pt x="2554" y="-220"/>
                    </a:moveTo>
                    <a:cubicBezTo>
                      <a:pt x="5915" y="1499"/>
                      <a:pt x="5889" y="3243"/>
                      <a:pt x="2503" y="4987"/>
                    </a:cubicBezTo>
                    <a:cubicBezTo>
                      <a:pt x="-832" y="3269"/>
                      <a:pt x="-806" y="1524"/>
                      <a:pt x="2554" y="-220"/>
                    </a:cubicBezTo>
                    <a:close/>
                  </a:path>
                </a:pathLst>
              </a:custGeom>
              <a:grp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23" name="任意多边形: 形状 22"/>
              <p:cNvSpPr/>
              <p:nvPr>
                <p:custDataLst>
                  <p:tags r:id="rId20"/>
                </p:custDataLst>
              </p:nvPr>
            </p:nvSpPr>
            <p:spPr>
              <a:xfrm>
                <a:off x="2194007" y="3681285"/>
                <a:ext cx="239793" cy="181378"/>
              </a:xfrm>
              <a:custGeom>
                <a:gdLst>
                  <a:gd name="connsiteX0" fmla="*/ 77451 w 239793"/>
                  <a:gd name="connsiteY0" fmla="*/ 523 h 181378"/>
                  <a:gd name="connsiteX1" fmla="*/ 127323 w 239793"/>
                  <a:gd name="connsiteY1" fmla="*/ 9630 h 181378"/>
                  <a:gd name="connsiteX2" fmla="*/ 218369 w 239793"/>
                  <a:gd name="connsiteY2" fmla="*/ 82487 h 181378"/>
                  <a:gd name="connsiteX3" fmla="*/ 239636 w 239793"/>
                  <a:gd name="connsiteY3" fmla="*/ 124098 h 181378"/>
                  <a:gd name="connsiteX4" fmla="*/ 218394 w 239793"/>
                  <a:gd name="connsiteY4" fmla="*/ 155242 h 181378"/>
                  <a:gd name="connsiteX5" fmla="*/ 165881 w 239793"/>
                  <a:gd name="connsiteY5" fmla="*/ 181101 h 181378"/>
                  <a:gd name="connsiteX6" fmla="*/ 130914 w 239793"/>
                  <a:gd name="connsiteY6" fmla="*/ 154472 h 181378"/>
                  <a:gd name="connsiteX7" fmla="*/ 56954 w 239793"/>
                  <a:gd name="connsiteY7" fmla="*/ 95263 h 181378"/>
                  <a:gd name="connsiteX8" fmla="*/ 32942 w 239793"/>
                  <a:gd name="connsiteY8" fmla="*/ 65222 h 181378"/>
                  <a:gd name="connsiteX9" fmla="*/ -101 w 239793"/>
                  <a:gd name="connsiteY9" fmla="*/ 36772 h 181378"/>
                  <a:gd name="connsiteX10" fmla="*/ 77451 w 239793"/>
                  <a:gd name="connsiteY10" fmla="*/ 523 h 18137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793" h="181378">
                    <a:moveTo>
                      <a:pt x="77451" y="523"/>
                    </a:moveTo>
                    <a:cubicBezTo>
                      <a:pt x="94614" y="-2479"/>
                      <a:pt x="111571" y="3498"/>
                      <a:pt x="127323" y="9630"/>
                    </a:cubicBezTo>
                    <a:cubicBezTo>
                      <a:pt x="160109" y="30358"/>
                      <a:pt x="194280" y="51343"/>
                      <a:pt x="218369" y="82487"/>
                    </a:cubicBezTo>
                    <a:cubicBezTo>
                      <a:pt x="228194" y="94468"/>
                      <a:pt x="240636" y="107372"/>
                      <a:pt x="239636" y="124098"/>
                    </a:cubicBezTo>
                    <a:cubicBezTo>
                      <a:pt x="234608" y="135668"/>
                      <a:pt x="224526" y="144236"/>
                      <a:pt x="218394" y="155242"/>
                    </a:cubicBezTo>
                    <a:cubicBezTo>
                      <a:pt x="195896" y="148854"/>
                      <a:pt x="183069" y="171686"/>
                      <a:pt x="165881" y="181101"/>
                    </a:cubicBezTo>
                    <a:cubicBezTo>
                      <a:pt x="151745" y="176483"/>
                      <a:pt x="142151" y="163528"/>
                      <a:pt x="130914" y="154472"/>
                    </a:cubicBezTo>
                    <a:cubicBezTo>
                      <a:pt x="109108" y="131153"/>
                      <a:pt x="77297" y="120122"/>
                      <a:pt x="56954" y="95263"/>
                    </a:cubicBezTo>
                    <a:cubicBezTo>
                      <a:pt x="48565" y="85566"/>
                      <a:pt x="42331" y="74098"/>
                      <a:pt x="32942" y="65222"/>
                    </a:cubicBezTo>
                    <a:cubicBezTo>
                      <a:pt x="22654" y="54883"/>
                      <a:pt x="9648" y="47675"/>
                      <a:pt x="-101" y="36772"/>
                    </a:cubicBezTo>
                    <a:cubicBezTo>
                      <a:pt x="24809" y="23483"/>
                      <a:pt x="48103" y="2755"/>
                      <a:pt x="77451" y="523"/>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grpSp>
        <p:grpSp>
          <p:nvGrpSpPr>
            <p:cNvPr id="25" name="图形 2"/>
            <p:cNvGrpSpPr/>
            <p:nvPr>
              <p:custDataLst>
                <p:tags r:id="rId21"/>
              </p:custDataLst>
            </p:nvPr>
          </p:nvGrpSpPr>
          <p:grpSpPr>
            <a:xfrm>
              <a:off x="12617" y="4036"/>
              <a:ext cx="2465" cy="1957"/>
              <a:chOff x="2773259" y="2995434"/>
              <a:chExt cx="1173890" cy="931979"/>
            </a:xfrm>
            <a:blipFill>
              <a:blip r:embed="rId11"/>
              <a:stretch>
                <a:fillRect/>
              </a:stretch>
            </a:blipFill>
            <a:effectLst/>
          </p:grpSpPr>
          <p:sp>
            <p:nvSpPr>
              <p:cNvPr id="27" name="任意多边形: 形状 26"/>
              <p:cNvSpPr/>
              <p:nvPr>
                <p:custDataLst>
                  <p:tags r:id="rId22"/>
                </p:custDataLst>
              </p:nvPr>
            </p:nvSpPr>
            <p:spPr>
              <a:xfrm>
                <a:off x="2773259" y="2995434"/>
                <a:ext cx="1173890" cy="931979"/>
              </a:xfrm>
              <a:custGeom>
                <a:gdLst>
                  <a:gd name="connsiteX0" fmla="*/ 572421 w 1173890"/>
                  <a:gd name="connsiteY0" fmla="*/ 2471 h 931979"/>
                  <a:gd name="connsiteX1" fmla="*/ 636043 w 1173890"/>
                  <a:gd name="connsiteY1" fmla="*/ 10321 h 931979"/>
                  <a:gd name="connsiteX2" fmla="*/ 699203 w 1173890"/>
                  <a:gd name="connsiteY2" fmla="*/ 32486 h 931979"/>
                  <a:gd name="connsiteX3" fmla="*/ 690096 w 1173890"/>
                  <a:gd name="connsiteY3" fmla="*/ 81921 h 931979"/>
                  <a:gd name="connsiteX4" fmla="*/ 665289 w 1173890"/>
                  <a:gd name="connsiteY4" fmla="*/ 100289 h 931979"/>
                  <a:gd name="connsiteX5" fmla="*/ 615674 w 1173890"/>
                  <a:gd name="connsiteY5" fmla="*/ 102803 h 931979"/>
                  <a:gd name="connsiteX6" fmla="*/ 614417 w 1173890"/>
                  <a:gd name="connsiteY6" fmla="*/ 121300 h 931979"/>
                  <a:gd name="connsiteX7" fmla="*/ 633247 w 1173890"/>
                  <a:gd name="connsiteY7" fmla="*/ 156241 h 931979"/>
                  <a:gd name="connsiteX8" fmla="*/ 631733 w 1173890"/>
                  <a:gd name="connsiteY8" fmla="*/ 246851 h 931979"/>
                  <a:gd name="connsiteX9" fmla="*/ 619009 w 1173890"/>
                  <a:gd name="connsiteY9" fmla="*/ 327379 h 931979"/>
                  <a:gd name="connsiteX10" fmla="*/ 652898 w 1173890"/>
                  <a:gd name="connsiteY10" fmla="*/ 364474 h 931979"/>
                  <a:gd name="connsiteX11" fmla="*/ 656387 w 1173890"/>
                  <a:gd name="connsiteY11" fmla="*/ 346516 h 931979"/>
                  <a:gd name="connsiteX12" fmla="*/ 722651 w 1173890"/>
                  <a:gd name="connsiteY12" fmla="*/ 324531 h 931979"/>
                  <a:gd name="connsiteX13" fmla="*/ 749434 w 1173890"/>
                  <a:gd name="connsiteY13" fmla="*/ 269195 h 931979"/>
                  <a:gd name="connsiteX14" fmla="*/ 769777 w 1173890"/>
                  <a:gd name="connsiteY14" fmla="*/ 179355 h 931979"/>
                  <a:gd name="connsiteX15" fmla="*/ 770855 w 1173890"/>
                  <a:gd name="connsiteY15" fmla="*/ 118247 h 931979"/>
                  <a:gd name="connsiteX16" fmla="*/ 731117 w 1173890"/>
                  <a:gd name="connsiteY16" fmla="*/ 130920 h 931979"/>
                  <a:gd name="connsiteX17" fmla="*/ 734195 w 1173890"/>
                  <a:gd name="connsiteY17" fmla="*/ 110551 h 931979"/>
                  <a:gd name="connsiteX18" fmla="*/ 801050 w 1173890"/>
                  <a:gd name="connsiteY18" fmla="*/ 80151 h 931979"/>
                  <a:gd name="connsiteX19" fmla="*/ 888402 w 1173890"/>
                  <a:gd name="connsiteY19" fmla="*/ 95082 h 931979"/>
                  <a:gd name="connsiteX20" fmla="*/ 840531 w 1173890"/>
                  <a:gd name="connsiteY20" fmla="*/ 275224 h 931979"/>
                  <a:gd name="connsiteX21" fmla="*/ 969750 w 1173890"/>
                  <a:gd name="connsiteY21" fmla="*/ 232946 h 931979"/>
                  <a:gd name="connsiteX22" fmla="*/ 1000535 w 1173890"/>
                  <a:gd name="connsiteY22" fmla="*/ 230586 h 931979"/>
                  <a:gd name="connsiteX23" fmla="*/ 1069673 w 1173890"/>
                  <a:gd name="connsiteY23" fmla="*/ 259165 h 931979"/>
                  <a:gd name="connsiteX24" fmla="*/ 1084116 w 1173890"/>
                  <a:gd name="connsiteY24" fmla="*/ 324557 h 931979"/>
                  <a:gd name="connsiteX25" fmla="*/ 1014311 w 1173890"/>
                  <a:gd name="connsiteY25" fmla="*/ 408984 h 931979"/>
                  <a:gd name="connsiteX26" fmla="*/ 989478 w 1173890"/>
                  <a:gd name="connsiteY26" fmla="*/ 429866 h 931979"/>
                  <a:gd name="connsiteX27" fmla="*/ 895610 w 1173890"/>
                  <a:gd name="connsiteY27" fmla="*/ 475197 h 931979"/>
                  <a:gd name="connsiteX28" fmla="*/ 880474 w 1173890"/>
                  <a:gd name="connsiteY28" fmla="*/ 498106 h 931979"/>
                  <a:gd name="connsiteX29" fmla="*/ 832912 w 1173890"/>
                  <a:gd name="connsiteY29" fmla="*/ 622348 h 931979"/>
                  <a:gd name="connsiteX30" fmla="*/ 991531 w 1173890"/>
                  <a:gd name="connsiteY30" fmla="*/ 686355 h 931979"/>
                  <a:gd name="connsiteX31" fmla="*/ 1069596 w 1173890"/>
                  <a:gd name="connsiteY31" fmla="*/ 743897 h 931979"/>
                  <a:gd name="connsiteX32" fmla="*/ 1101073 w 1173890"/>
                  <a:gd name="connsiteY32" fmla="*/ 779300 h 931979"/>
                  <a:gd name="connsiteX33" fmla="*/ 1174033 w 1173890"/>
                  <a:gd name="connsiteY33" fmla="*/ 892306 h 931979"/>
                  <a:gd name="connsiteX34" fmla="*/ 1129318 w 1173890"/>
                  <a:gd name="connsiteY34" fmla="*/ 931787 h 931979"/>
                  <a:gd name="connsiteX35" fmla="*/ 1024265 w 1173890"/>
                  <a:gd name="connsiteY35" fmla="*/ 858570 h 931979"/>
                  <a:gd name="connsiteX36" fmla="*/ 982449 w 1173890"/>
                  <a:gd name="connsiteY36" fmla="*/ 807981 h 931979"/>
                  <a:gd name="connsiteX37" fmla="*/ 935579 w 1173890"/>
                  <a:gd name="connsiteY37" fmla="*/ 759956 h 931979"/>
                  <a:gd name="connsiteX38" fmla="*/ 882578 w 1173890"/>
                  <a:gd name="connsiteY38" fmla="*/ 708418 h 931979"/>
                  <a:gd name="connsiteX39" fmla="*/ 861414 w 1173890"/>
                  <a:gd name="connsiteY39" fmla="*/ 670039 h 931979"/>
                  <a:gd name="connsiteX40" fmla="*/ 818931 w 1173890"/>
                  <a:gd name="connsiteY40" fmla="*/ 639793 h 931979"/>
                  <a:gd name="connsiteX41" fmla="*/ 675986 w 1173890"/>
                  <a:gd name="connsiteY41" fmla="*/ 764985 h 931979"/>
                  <a:gd name="connsiteX42" fmla="*/ 629091 w 1173890"/>
                  <a:gd name="connsiteY42" fmla="*/ 778504 h 931979"/>
                  <a:gd name="connsiteX43" fmla="*/ 633273 w 1173890"/>
                  <a:gd name="connsiteY43" fmla="*/ 866805 h 931979"/>
                  <a:gd name="connsiteX44" fmla="*/ 618008 w 1173890"/>
                  <a:gd name="connsiteY44" fmla="*/ 902875 h 931979"/>
                  <a:gd name="connsiteX45" fmla="*/ 568086 w 1173890"/>
                  <a:gd name="connsiteY45" fmla="*/ 926554 h 931979"/>
                  <a:gd name="connsiteX46" fmla="*/ 542970 w 1173890"/>
                  <a:gd name="connsiteY46" fmla="*/ 893640 h 931979"/>
                  <a:gd name="connsiteX47" fmla="*/ 511057 w 1173890"/>
                  <a:gd name="connsiteY47" fmla="*/ 827863 h 931979"/>
                  <a:gd name="connsiteX48" fmla="*/ 461904 w 1173890"/>
                  <a:gd name="connsiteY48" fmla="*/ 820089 h 931979"/>
                  <a:gd name="connsiteX49" fmla="*/ 468394 w 1173890"/>
                  <a:gd name="connsiteY49" fmla="*/ 793563 h 931979"/>
                  <a:gd name="connsiteX50" fmla="*/ 535300 w 1173890"/>
                  <a:gd name="connsiteY50" fmla="*/ 791049 h 931979"/>
                  <a:gd name="connsiteX51" fmla="*/ 567470 w 1173890"/>
                  <a:gd name="connsiteY51" fmla="*/ 762676 h 931979"/>
                  <a:gd name="connsiteX52" fmla="*/ 577039 w 1173890"/>
                  <a:gd name="connsiteY52" fmla="*/ 643410 h 931979"/>
                  <a:gd name="connsiteX53" fmla="*/ 494690 w 1173890"/>
                  <a:gd name="connsiteY53" fmla="*/ 720141 h 931979"/>
                  <a:gd name="connsiteX54" fmla="*/ 441535 w 1173890"/>
                  <a:gd name="connsiteY54" fmla="*/ 787509 h 931979"/>
                  <a:gd name="connsiteX55" fmla="*/ 423474 w 1173890"/>
                  <a:gd name="connsiteY55" fmla="*/ 802055 h 931979"/>
                  <a:gd name="connsiteX56" fmla="*/ 401463 w 1173890"/>
                  <a:gd name="connsiteY56" fmla="*/ 788407 h 931979"/>
                  <a:gd name="connsiteX57" fmla="*/ 416137 w 1173890"/>
                  <a:gd name="connsiteY57" fmla="*/ 740536 h 931979"/>
                  <a:gd name="connsiteX58" fmla="*/ 387199 w 1173890"/>
                  <a:gd name="connsiteY58" fmla="*/ 689947 h 931979"/>
                  <a:gd name="connsiteX59" fmla="*/ 380221 w 1173890"/>
                  <a:gd name="connsiteY59" fmla="*/ 737330 h 931979"/>
                  <a:gd name="connsiteX60" fmla="*/ 348513 w 1173890"/>
                  <a:gd name="connsiteY60" fmla="*/ 790408 h 931979"/>
                  <a:gd name="connsiteX61" fmla="*/ 309057 w 1173890"/>
                  <a:gd name="connsiteY61" fmla="*/ 781788 h 931979"/>
                  <a:gd name="connsiteX62" fmla="*/ 294332 w 1173890"/>
                  <a:gd name="connsiteY62" fmla="*/ 656879 h 931979"/>
                  <a:gd name="connsiteX63" fmla="*/ 312803 w 1173890"/>
                  <a:gd name="connsiteY63" fmla="*/ 571451 h 931979"/>
                  <a:gd name="connsiteX64" fmla="*/ 223476 w 1173890"/>
                  <a:gd name="connsiteY64" fmla="*/ 605571 h 931979"/>
                  <a:gd name="connsiteX65" fmla="*/ 108084 w 1173890"/>
                  <a:gd name="connsiteY65" fmla="*/ 657033 h 931979"/>
                  <a:gd name="connsiteX66" fmla="*/ 29172 w 1173890"/>
                  <a:gd name="connsiteY66" fmla="*/ 658110 h 931979"/>
                  <a:gd name="connsiteX67" fmla="*/ 337 w 1173890"/>
                  <a:gd name="connsiteY67" fmla="*/ 605725 h 931979"/>
                  <a:gd name="connsiteX68" fmla="*/ 35842 w 1173890"/>
                  <a:gd name="connsiteY68" fmla="*/ 574042 h 931979"/>
                  <a:gd name="connsiteX69" fmla="*/ 33969 w 1173890"/>
                  <a:gd name="connsiteY69" fmla="*/ 604160 h 931979"/>
                  <a:gd name="connsiteX70" fmla="*/ 132609 w 1173890"/>
                  <a:gd name="connsiteY70" fmla="*/ 580968 h 931979"/>
                  <a:gd name="connsiteX71" fmla="*/ 278914 w 1173890"/>
                  <a:gd name="connsiteY71" fmla="*/ 512036 h 931979"/>
                  <a:gd name="connsiteX72" fmla="*/ 485044 w 1173890"/>
                  <a:gd name="connsiteY72" fmla="*/ 423171 h 931979"/>
                  <a:gd name="connsiteX73" fmla="*/ 508440 w 1173890"/>
                  <a:gd name="connsiteY73" fmla="*/ 402930 h 931979"/>
                  <a:gd name="connsiteX74" fmla="*/ 560903 w 1173890"/>
                  <a:gd name="connsiteY74" fmla="*/ 245645 h 931979"/>
                  <a:gd name="connsiteX75" fmla="*/ 575961 w 1173890"/>
                  <a:gd name="connsiteY75" fmla="*/ 151238 h 931979"/>
                  <a:gd name="connsiteX76" fmla="*/ 550154 w 1173890"/>
                  <a:gd name="connsiteY76" fmla="*/ 111295 h 931979"/>
                  <a:gd name="connsiteX77" fmla="*/ 425988 w 1173890"/>
                  <a:gd name="connsiteY77" fmla="*/ 156446 h 931979"/>
                  <a:gd name="connsiteX78" fmla="*/ 326733 w 1173890"/>
                  <a:gd name="connsiteY78" fmla="*/ 165553 h 931979"/>
                  <a:gd name="connsiteX79" fmla="*/ 263675 w 1173890"/>
                  <a:gd name="connsiteY79" fmla="*/ 131664 h 931979"/>
                  <a:gd name="connsiteX80" fmla="*/ 245897 w 1173890"/>
                  <a:gd name="connsiteY80" fmla="*/ 115348 h 931979"/>
                  <a:gd name="connsiteX81" fmla="*/ 251387 w 1173890"/>
                  <a:gd name="connsiteY81" fmla="*/ 94158 h 931979"/>
                  <a:gd name="connsiteX82" fmla="*/ 300822 w 1173890"/>
                  <a:gd name="connsiteY82" fmla="*/ 112757 h 931979"/>
                  <a:gd name="connsiteX83" fmla="*/ 407979 w 1173890"/>
                  <a:gd name="connsiteY83" fmla="*/ 74097 h 931979"/>
                  <a:gd name="connsiteX84" fmla="*/ 495023 w 1173890"/>
                  <a:gd name="connsiteY84" fmla="*/ 28304 h 931979"/>
                  <a:gd name="connsiteX85" fmla="*/ 572421 w 1173890"/>
                  <a:gd name="connsiteY85" fmla="*/ 2471 h 931979"/>
                  <a:gd name="connsiteX86" fmla="*/ 911798 w 1173890"/>
                  <a:gd name="connsiteY86" fmla="*/ 329123 h 931979"/>
                  <a:gd name="connsiteX87" fmla="*/ 852742 w 1173890"/>
                  <a:gd name="connsiteY87" fmla="*/ 362550 h 931979"/>
                  <a:gd name="connsiteX88" fmla="*/ 785221 w 1173890"/>
                  <a:gd name="connsiteY88" fmla="*/ 413089 h 931979"/>
                  <a:gd name="connsiteX89" fmla="*/ 785426 w 1173890"/>
                  <a:gd name="connsiteY89" fmla="*/ 435459 h 931979"/>
                  <a:gd name="connsiteX90" fmla="*/ 814621 w 1173890"/>
                  <a:gd name="connsiteY90" fmla="*/ 428224 h 931979"/>
                  <a:gd name="connsiteX91" fmla="*/ 894353 w 1173890"/>
                  <a:gd name="connsiteY91" fmla="*/ 437409 h 931979"/>
                  <a:gd name="connsiteX92" fmla="*/ 920213 w 1173890"/>
                  <a:gd name="connsiteY92" fmla="*/ 409446 h 931979"/>
                  <a:gd name="connsiteX93" fmla="*/ 947124 w 1173890"/>
                  <a:gd name="connsiteY93" fmla="*/ 322222 h 931979"/>
                  <a:gd name="connsiteX94" fmla="*/ 911798 w 1173890"/>
                  <a:gd name="connsiteY94" fmla="*/ 329123 h 931979"/>
                  <a:gd name="connsiteX95" fmla="*/ 651128 w 1173890"/>
                  <a:gd name="connsiteY95" fmla="*/ 434920 h 931979"/>
                  <a:gd name="connsiteX96" fmla="*/ 635248 w 1173890"/>
                  <a:gd name="connsiteY96" fmla="*/ 448542 h 931979"/>
                  <a:gd name="connsiteX97" fmla="*/ 642123 w 1173890"/>
                  <a:gd name="connsiteY97" fmla="*/ 549081 h 931979"/>
                  <a:gd name="connsiteX98" fmla="*/ 633734 w 1173890"/>
                  <a:gd name="connsiteY98" fmla="*/ 684944 h 931979"/>
                  <a:gd name="connsiteX99" fmla="*/ 685042 w 1173890"/>
                  <a:gd name="connsiteY99" fmla="*/ 666781 h 931979"/>
                  <a:gd name="connsiteX100" fmla="*/ 735093 w 1173890"/>
                  <a:gd name="connsiteY100" fmla="*/ 611548 h 931979"/>
                  <a:gd name="connsiteX101" fmla="*/ 778936 w 1173890"/>
                  <a:gd name="connsiteY101" fmla="*/ 532457 h 931979"/>
                  <a:gd name="connsiteX102" fmla="*/ 772317 w 1173890"/>
                  <a:gd name="connsiteY102" fmla="*/ 497336 h 931979"/>
                  <a:gd name="connsiteX103" fmla="*/ 739506 w 1173890"/>
                  <a:gd name="connsiteY103" fmla="*/ 457137 h 931979"/>
                  <a:gd name="connsiteX104" fmla="*/ 697741 w 1173890"/>
                  <a:gd name="connsiteY104" fmla="*/ 503288 h 931979"/>
                  <a:gd name="connsiteX105" fmla="*/ 686659 w 1173890"/>
                  <a:gd name="connsiteY105" fmla="*/ 466885 h 931979"/>
                  <a:gd name="connsiteX106" fmla="*/ 683246 w 1173890"/>
                  <a:gd name="connsiteY106" fmla="*/ 432560 h 931979"/>
                  <a:gd name="connsiteX107" fmla="*/ 651128 w 1173890"/>
                  <a:gd name="connsiteY107" fmla="*/ 434920 h 931979"/>
                  <a:gd name="connsiteX108" fmla="*/ 512340 w 1173890"/>
                  <a:gd name="connsiteY108" fmla="*/ 483740 h 931979"/>
                  <a:gd name="connsiteX109" fmla="*/ 328580 w 1173890"/>
                  <a:gd name="connsiteY109" fmla="*/ 557546 h 931979"/>
                  <a:gd name="connsiteX110" fmla="*/ 329324 w 1173890"/>
                  <a:gd name="connsiteY110" fmla="*/ 628044 h 931979"/>
                  <a:gd name="connsiteX111" fmla="*/ 413007 w 1173890"/>
                  <a:gd name="connsiteY111" fmla="*/ 569091 h 931979"/>
                  <a:gd name="connsiteX112" fmla="*/ 530682 w 1173890"/>
                  <a:gd name="connsiteY112" fmla="*/ 522503 h 931979"/>
                  <a:gd name="connsiteX113" fmla="*/ 575115 w 1173890"/>
                  <a:gd name="connsiteY113" fmla="*/ 552441 h 931979"/>
                  <a:gd name="connsiteX114" fmla="*/ 556901 w 1173890"/>
                  <a:gd name="connsiteY114" fmla="*/ 473324 h 931979"/>
                  <a:gd name="connsiteX115" fmla="*/ 512340 w 1173890"/>
                  <a:gd name="connsiteY115" fmla="*/ 483740 h 931979"/>
                  <a:gd name="connsiteX116" fmla="*/ 456439 w 1173890"/>
                  <a:gd name="connsiteY116" fmla="*/ 617731 h 931979"/>
                  <a:gd name="connsiteX117" fmla="*/ 392099 w 1173890"/>
                  <a:gd name="connsiteY117" fmla="*/ 684944 h 931979"/>
                  <a:gd name="connsiteX118" fmla="*/ 429272 w 1173890"/>
                  <a:gd name="connsiteY118" fmla="*/ 685226 h 931979"/>
                  <a:gd name="connsiteX119" fmla="*/ 460005 w 1173890"/>
                  <a:gd name="connsiteY119" fmla="*/ 654544 h 931979"/>
                  <a:gd name="connsiteX120" fmla="*/ 486249 w 1173890"/>
                  <a:gd name="connsiteY120" fmla="*/ 629506 h 931979"/>
                  <a:gd name="connsiteX121" fmla="*/ 486275 w 1173890"/>
                  <a:gd name="connsiteY121" fmla="*/ 608675 h 931979"/>
                  <a:gd name="connsiteX122" fmla="*/ 456439 w 1173890"/>
                  <a:gd name="connsiteY122" fmla="*/ 617731 h 9319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1173890" h="931979">
                    <a:moveTo>
                      <a:pt x="572421" y="2471"/>
                    </a:moveTo>
                    <a:cubicBezTo>
                      <a:pt x="593509" y="-5303"/>
                      <a:pt x="615546" y="5985"/>
                      <a:pt x="636043" y="10321"/>
                    </a:cubicBezTo>
                    <a:cubicBezTo>
                      <a:pt x="657156" y="17273"/>
                      <a:pt x="679732" y="21275"/>
                      <a:pt x="699203" y="32486"/>
                    </a:cubicBezTo>
                    <a:cubicBezTo>
                      <a:pt x="697587" y="49161"/>
                      <a:pt x="695407" y="65990"/>
                      <a:pt x="690096" y="81921"/>
                    </a:cubicBezTo>
                    <a:cubicBezTo>
                      <a:pt x="686735" y="92567"/>
                      <a:pt x="674396" y="96185"/>
                      <a:pt x="665289" y="100289"/>
                    </a:cubicBezTo>
                    <a:cubicBezTo>
                      <a:pt x="648870" y="102650"/>
                      <a:pt x="632221" y="102367"/>
                      <a:pt x="615674" y="102803"/>
                    </a:cubicBezTo>
                    <a:cubicBezTo>
                      <a:pt x="615289" y="108986"/>
                      <a:pt x="614699" y="115092"/>
                      <a:pt x="614417" y="121300"/>
                    </a:cubicBezTo>
                    <a:cubicBezTo>
                      <a:pt x="622626" y="131587"/>
                      <a:pt x="635274" y="141233"/>
                      <a:pt x="633247" y="156241"/>
                    </a:cubicBezTo>
                    <a:cubicBezTo>
                      <a:pt x="634914" y="186410"/>
                      <a:pt x="634786" y="216784"/>
                      <a:pt x="631733" y="246851"/>
                    </a:cubicBezTo>
                    <a:cubicBezTo>
                      <a:pt x="627757" y="273710"/>
                      <a:pt x="616880" y="299878"/>
                      <a:pt x="619009" y="327379"/>
                    </a:cubicBezTo>
                    <a:cubicBezTo>
                      <a:pt x="618522" y="347312"/>
                      <a:pt x="641200" y="352802"/>
                      <a:pt x="652898" y="364474"/>
                    </a:cubicBezTo>
                    <a:cubicBezTo>
                      <a:pt x="654001" y="358446"/>
                      <a:pt x="655181" y="352468"/>
                      <a:pt x="656387" y="346516"/>
                    </a:cubicBezTo>
                    <a:cubicBezTo>
                      <a:pt x="679321" y="342412"/>
                      <a:pt x="703051" y="337871"/>
                      <a:pt x="722651" y="324531"/>
                    </a:cubicBezTo>
                    <a:cubicBezTo>
                      <a:pt x="736710" y="309087"/>
                      <a:pt x="743970" y="289000"/>
                      <a:pt x="749434" y="269195"/>
                    </a:cubicBezTo>
                    <a:cubicBezTo>
                      <a:pt x="758361" y="239770"/>
                      <a:pt x="763544" y="209396"/>
                      <a:pt x="769777" y="179355"/>
                    </a:cubicBezTo>
                    <a:cubicBezTo>
                      <a:pt x="772728" y="159217"/>
                      <a:pt x="775934" y="138309"/>
                      <a:pt x="770855" y="118247"/>
                    </a:cubicBezTo>
                    <a:cubicBezTo>
                      <a:pt x="757002" y="120505"/>
                      <a:pt x="744098" y="125918"/>
                      <a:pt x="731117" y="130920"/>
                    </a:cubicBezTo>
                    <a:cubicBezTo>
                      <a:pt x="732169" y="124148"/>
                      <a:pt x="733041" y="117298"/>
                      <a:pt x="734195" y="110551"/>
                    </a:cubicBezTo>
                    <a:cubicBezTo>
                      <a:pt x="757335" y="102316"/>
                      <a:pt x="779552" y="91977"/>
                      <a:pt x="801050" y="80151"/>
                    </a:cubicBezTo>
                    <a:cubicBezTo>
                      <a:pt x="830654" y="71916"/>
                      <a:pt x="859310" y="90977"/>
                      <a:pt x="888402" y="95082"/>
                    </a:cubicBezTo>
                    <a:cubicBezTo>
                      <a:pt x="874728" y="155728"/>
                      <a:pt x="851049" y="213834"/>
                      <a:pt x="840531" y="275224"/>
                    </a:cubicBezTo>
                    <a:cubicBezTo>
                      <a:pt x="889274" y="282664"/>
                      <a:pt x="924522" y="241412"/>
                      <a:pt x="969750" y="232946"/>
                    </a:cubicBezTo>
                    <a:cubicBezTo>
                      <a:pt x="979704" y="230945"/>
                      <a:pt x="990402" y="226994"/>
                      <a:pt x="1000535" y="230586"/>
                    </a:cubicBezTo>
                    <a:cubicBezTo>
                      <a:pt x="1024368" y="237974"/>
                      <a:pt x="1048893" y="244773"/>
                      <a:pt x="1069673" y="259165"/>
                    </a:cubicBezTo>
                    <a:cubicBezTo>
                      <a:pt x="1092248" y="271376"/>
                      <a:pt x="1093839" y="303520"/>
                      <a:pt x="1084116" y="324557"/>
                    </a:cubicBezTo>
                    <a:cubicBezTo>
                      <a:pt x="1063259" y="354572"/>
                      <a:pt x="1031807" y="376429"/>
                      <a:pt x="1014311" y="408984"/>
                    </a:cubicBezTo>
                    <a:cubicBezTo>
                      <a:pt x="1009411" y="419220"/>
                      <a:pt x="998432" y="423915"/>
                      <a:pt x="989478" y="429866"/>
                    </a:cubicBezTo>
                    <a:cubicBezTo>
                      <a:pt x="959053" y="446618"/>
                      <a:pt x="929781" y="466680"/>
                      <a:pt x="895610" y="475197"/>
                    </a:cubicBezTo>
                    <a:cubicBezTo>
                      <a:pt x="885913" y="478327"/>
                      <a:pt x="884451" y="490102"/>
                      <a:pt x="880474" y="498106"/>
                    </a:cubicBezTo>
                    <a:cubicBezTo>
                      <a:pt x="865441" y="539819"/>
                      <a:pt x="846175" y="580019"/>
                      <a:pt x="832912" y="622348"/>
                    </a:cubicBezTo>
                    <a:cubicBezTo>
                      <a:pt x="888992" y="634303"/>
                      <a:pt x="943558" y="654570"/>
                      <a:pt x="991531" y="686355"/>
                    </a:cubicBezTo>
                    <a:cubicBezTo>
                      <a:pt x="1016954" y="706314"/>
                      <a:pt x="1042762" y="725837"/>
                      <a:pt x="1069596" y="743897"/>
                    </a:cubicBezTo>
                    <a:cubicBezTo>
                      <a:pt x="1083090" y="752619"/>
                      <a:pt x="1091735" y="766575"/>
                      <a:pt x="1101073" y="779300"/>
                    </a:cubicBezTo>
                    <a:cubicBezTo>
                      <a:pt x="1126112" y="816498"/>
                      <a:pt x="1156255" y="850669"/>
                      <a:pt x="1174033" y="892306"/>
                    </a:cubicBezTo>
                    <a:cubicBezTo>
                      <a:pt x="1160719" y="907134"/>
                      <a:pt x="1145916" y="920653"/>
                      <a:pt x="1129318" y="931787"/>
                    </a:cubicBezTo>
                    <a:cubicBezTo>
                      <a:pt x="1094865" y="906518"/>
                      <a:pt x="1054793" y="889022"/>
                      <a:pt x="1024265" y="858570"/>
                    </a:cubicBezTo>
                    <a:cubicBezTo>
                      <a:pt x="1008437" y="843306"/>
                      <a:pt x="996148" y="825041"/>
                      <a:pt x="982449" y="807981"/>
                    </a:cubicBezTo>
                    <a:cubicBezTo>
                      <a:pt x="969237" y="789690"/>
                      <a:pt x="950048" y="777119"/>
                      <a:pt x="935579" y="759956"/>
                    </a:cubicBezTo>
                    <a:cubicBezTo>
                      <a:pt x="917493" y="743153"/>
                      <a:pt x="907463" y="716909"/>
                      <a:pt x="882578" y="708418"/>
                    </a:cubicBezTo>
                    <a:cubicBezTo>
                      <a:pt x="877576" y="694718"/>
                      <a:pt x="872804" y="679890"/>
                      <a:pt x="861414" y="670039"/>
                    </a:cubicBezTo>
                    <a:cubicBezTo>
                      <a:pt x="848433" y="658418"/>
                      <a:pt x="833733" y="648875"/>
                      <a:pt x="818931" y="639793"/>
                    </a:cubicBezTo>
                    <a:cubicBezTo>
                      <a:pt x="778115" y="688844"/>
                      <a:pt x="727166" y="727581"/>
                      <a:pt x="675986" y="764985"/>
                    </a:cubicBezTo>
                    <a:cubicBezTo>
                      <a:pt x="660825" y="770885"/>
                      <a:pt x="644689" y="773964"/>
                      <a:pt x="629091" y="778504"/>
                    </a:cubicBezTo>
                    <a:cubicBezTo>
                      <a:pt x="628167" y="808058"/>
                      <a:pt x="634889" y="837252"/>
                      <a:pt x="633273" y="866805"/>
                    </a:cubicBezTo>
                    <a:cubicBezTo>
                      <a:pt x="629630" y="879273"/>
                      <a:pt x="623601" y="891100"/>
                      <a:pt x="618008" y="902875"/>
                    </a:cubicBezTo>
                    <a:cubicBezTo>
                      <a:pt x="607157" y="918986"/>
                      <a:pt x="588660" y="932865"/>
                      <a:pt x="568086" y="926554"/>
                    </a:cubicBezTo>
                    <a:cubicBezTo>
                      <a:pt x="562621" y="913521"/>
                      <a:pt x="553078" y="903208"/>
                      <a:pt x="542970" y="893640"/>
                    </a:cubicBezTo>
                    <a:cubicBezTo>
                      <a:pt x="529399" y="873245"/>
                      <a:pt x="527219" y="846770"/>
                      <a:pt x="511057" y="827863"/>
                    </a:cubicBezTo>
                    <a:cubicBezTo>
                      <a:pt x="498846" y="813727"/>
                      <a:pt x="478322" y="820680"/>
                      <a:pt x="461904" y="820089"/>
                    </a:cubicBezTo>
                    <a:cubicBezTo>
                      <a:pt x="464136" y="811264"/>
                      <a:pt x="466291" y="802414"/>
                      <a:pt x="468394" y="793563"/>
                    </a:cubicBezTo>
                    <a:cubicBezTo>
                      <a:pt x="490688" y="792768"/>
                      <a:pt x="513109" y="793512"/>
                      <a:pt x="535300" y="791049"/>
                    </a:cubicBezTo>
                    <a:cubicBezTo>
                      <a:pt x="547255" y="783481"/>
                      <a:pt x="559671" y="774784"/>
                      <a:pt x="567470" y="762676"/>
                    </a:cubicBezTo>
                    <a:cubicBezTo>
                      <a:pt x="571857" y="723015"/>
                      <a:pt x="572780" y="683071"/>
                      <a:pt x="577039" y="643410"/>
                    </a:cubicBezTo>
                    <a:cubicBezTo>
                      <a:pt x="548743" y="668064"/>
                      <a:pt x="522447" y="694872"/>
                      <a:pt x="494690" y="720141"/>
                    </a:cubicBezTo>
                    <a:cubicBezTo>
                      <a:pt x="473397" y="739562"/>
                      <a:pt x="457902" y="764087"/>
                      <a:pt x="441535" y="787509"/>
                    </a:cubicBezTo>
                    <a:cubicBezTo>
                      <a:pt x="436840" y="793589"/>
                      <a:pt x="431735" y="801029"/>
                      <a:pt x="423474" y="802055"/>
                    </a:cubicBezTo>
                    <a:cubicBezTo>
                      <a:pt x="414957" y="799797"/>
                      <a:pt x="408159" y="793794"/>
                      <a:pt x="401463" y="788407"/>
                    </a:cubicBezTo>
                    <a:cubicBezTo>
                      <a:pt x="410519" y="774297"/>
                      <a:pt x="423936" y="758084"/>
                      <a:pt x="416137" y="740536"/>
                    </a:cubicBezTo>
                    <a:cubicBezTo>
                      <a:pt x="406825" y="723476"/>
                      <a:pt x="397051" y="706673"/>
                      <a:pt x="387199" y="689947"/>
                    </a:cubicBezTo>
                    <a:cubicBezTo>
                      <a:pt x="378657" y="704082"/>
                      <a:pt x="381479" y="721655"/>
                      <a:pt x="380221" y="737330"/>
                    </a:cubicBezTo>
                    <a:cubicBezTo>
                      <a:pt x="365547" y="752389"/>
                      <a:pt x="356466" y="771219"/>
                      <a:pt x="348513" y="790408"/>
                    </a:cubicBezTo>
                    <a:cubicBezTo>
                      <a:pt x="335276" y="787919"/>
                      <a:pt x="322166" y="784790"/>
                      <a:pt x="309057" y="781788"/>
                    </a:cubicBezTo>
                    <a:cubicBezTo>
                      <a:pt x="309955" y="739485"/>
                      <a:pt x="295897" y="698823"/>
                      <a:pt x="294332" y="656879"/>
                    </a:cubicBezTo>
                    <a:cubicBezTo>
                      <a:pt x="303773" y="629070"/>
                      <a:pt x="304080" y="599388"/>
                      <a:pt x="312803" y="571451"/>
                    </a:cubicBezTo>
                    <a:cubicBezTo>
                      <a:pt x="283301" y="583560"/>
                      <a:pt x="252926" y="593411"/>
                      <a:pt x="223476" y="605571"/>
                    </a:cubicBezTo>
                    <a:cubicBezTo>
                      <a:pt x="185123" y="622990"/>
                      <a:pt x="146360" y="639485"/>
                      <a:pt x="108084" y="657033"/>
                    </a:cubicBezTo>
                    <a:cubicBezTo>
                      <a:pt x="83918" y="669064"/>
                      <a:pt x="52902" y="671835"/>
                      <a:pt x="29172" y="658110"/>
                    </a:cubicBezTo>
                    <a:cubicBezTo>
                      <a:pt x="14780" y="644359"/>
                      <a:pt x="-1844" y="627248"/>
                      <a:pt x="337" y="605725"/>
                    </a:cubicBezTo>
                    <a:cubicBezTo>
                      <a:pt x="10932" y="593898"/>
                      <a:pt x="23887" y="584457"/>
                      <a:pt x="35842" y="574042"/>
                    </a:cubicBezTo>
                    <a:cubicBezTo>
                      <a:pt x="35278" y="584073"/>
                      <a:pt x="34636" y="594103"/>
                      <a:pt x="33969" y="604160"/>
                    </a:cubicBezTo>
                    <a:cubicBezTo>
                      <a:pt x="67602" y="600106"/>
                      <a:pt x="100080" y="589973"/>
                      <a:pt x="132609" y="580968"/>
                    </a:cubicBezTo>
                    <a:cubicBezTo>
                      <a:pt x="182968" y="561471"/>
                      <a:pt x="227708" y="529609"/>
                      <a:pt x="278914" y="512036"/>
                    </a:cubicBezTo>
                    <a:cubicBezTo>
                      <a:pt x="349026" y="485741"/>
                      <a:pt x="416676" y="453596"/>
                      <a:pt x="485044" y="423171"/>
                    </a:cubicBezTo>
                    <a:cubicBezTo>
                      <a:pt x="494613" y="418835"/>
                      <a:pt x="505644" y="414140"/>
                      <a:pt x="508440" y="402930"/>
                    </a:cubicBezTo>
                    <a:cubicBezTo>
                      <a:pt x="526731" y="350826"/>
                      <a:pt x="547691" y="299364"/>
                      <a:pt x="560903" y="245645"/>
                    </a:cubicBezTo>
                    <a:cubicBezTo>
                      <a:pt x="560980" y="213552"/>
                      <a:pt x="570882" y="182690"/>
                      <a:pt x="575961" y="151238"/>
                    </a:cubicBezTo>
                    <a:cubicBezTo>
                      <a:pt x="574397" y="134768"/>
                      <a:pt x="561467" y="122044"/>
                      <a:pt x="550154" y="111295"/>
                    </a:cubicBezTo>
                    <a:cubicBezTo>
                      <a:pt x="510518" y="130818"/>
                      <a:pt x="468163" y="143747"/>
                      <a:pt x="425988" y="156446"/>
                    </a:cubicBezTo>
                    <a:cubicBezTo>
                      <a:pt x="394152" y="166759"/>
                      <a:pt x="359878" y="169324"/>
                      <a:pt x="326733" y="165553"/>
                    </a:cubicBezTo>
                    <a:cubicBezTo>
                      <a:pt x="301566" y="162577"/>
                      <a:pt x="285199" y="142439"/>
                      <a:pt x="263675" y="131664"/>
                    </a:cubicBezTo>
                    <a:cubicBezTo>
                      <a:pt x="256672" y="127713"/>
                      <a:pt x="248386" y="123711"/>
                      <a:pt x="245897" y="115348"/>
                    </a:cubicBezTo>
                    <a:cubicBezTo>
                      <a:pt x="242203" y="107832"/>
                      <a:pt x="248129" y="100597"/>
                      <a:pt x="251387" y="94158"/>
                    </a:cubicBezTo>
                    <a:cubicBezTo>
                      <a:pt x="266472" y="103240"/>
                      <a:pt x="281684" y="118016"/>
                      <a:pt x="300822" y="112757"/>
                    </a:cubicBezTo>
                    <a:cubicBezTo>
                      <a:pt x="337431" y="102675"/>
                      <a:pt x="374372" y="92208"/>
                      <a:pt x="407979" y="74097"/>
                    </a:cubicBezTo>
                    <a:cubicBezTo>
                      <a:pt x="436891" y="58653"/>
                      <a:pt x="465624" y="42824"/>
                      <a:pt x="495023" y="28304"/>
                    </a:cubicBezTo>
                    <a:cubicBezTo>
                      <a:pt x="520010" y="17401"/>
                      <a:pt x="546562" y="10936"/>
                      <a:pt x="572421" y="2471"/>
                    </a:cubicBezTo>
                    <a:moveTo>
                      <a:pt x="911798" y="329123"/>
                    </a:moveTo>
                    <a:cubicBezTo>
                      <a:pt x="892198" y="340411"/>
                      <a:pt x="872778" y="352006"/>
                      <a:pt x="852742" y="362550"/>
                    </a:cubicBezTo>
                    <a:cubicBezTo>
                      <a:pt x="827679" y="375762"/>
                      <a:pt x="807797" y="396362"/>
                      <a:pt x="785221" y="413089"/>
                    </a:cubicBezTo>
                    <a:cubicBezTo>
                      <a:pt x="785273" y="420528"/>
                      <a:pt x="785349" y="427994"/>
                      <a:pt x="785426" y="435459"/>
                    </a:cubicBezTo>
                    <a:cubicBezTo>
                      <a:pt x="795483" y="434382"/>
                      <a:pt x="804923" y="430764"/>
                      <a:pt x="814621" y="428224"/>
                    </a:cubicBezTo>
                    <a:cubicBezTo>
                      <a:pt x="841737" y="424274"/>
                      <a:pt x="867237" y="440179"/>
                      <a:pt x="894353" y="437409"/>
                    </a:cubicBezTo>
                    <a:cubicBezTo>
                      <a:pt x="907052" y="433073"/>
                      <a:pt x="912747" y="419399"/>
                      <a:pt x="920213" y="409446"/>
                    </a:cubicBezTo>
                    <a:cubicBezTo>
                      <a:pt x="934476" y="382560"/>
                      <a:pt x="956846" y="354700"/>
                      <a:pt x="947124" y="322222"/>
                    </a:cubicBezTo>
                    <a:cubicBezTo>
                      <a:pt x="935271" y="323454"/>
                      <a:pt x="922393" y="322735"/>
                      <a:pt x="911798" y="329123"/>
                    </a:cubicBezTo>
                    <a:moveTo>
                      <a:pt x="651128" y="434920"/>
                    </a:moveTo>
                    <a:cubicBezTo>
                      <a:pt x="645125" y="438050"/>
                      <a:pt x="635658" y="440410"/>
                      <a:pt x="635248" y="448542"/>
                    </a:cubicBezTo>
                    <a:cubicBezTo>
                      <a:pt x="636402" y="482124"/>
                      <a:pt x="648331" y="515397"/>
                      <a:pt x="642123" y="549081"/>
                    </a:cubicBezTo>
                    <a:cubicBezTo>
                      <a:pt x="634863" y="593975"/>
                      <a:pt x="632811" y="639537"/>
                      <a:pt x="633734" y="684944"/>
                    </a:cubicBezTo>
                    <a:cubicBezTo>
                      <a:pt x="651307" y="680634"/>
                      <a:pt x="671497" y="680506"/>
                      <a:pt x="685042" y="666781"/>
                    </a:cubicBezTo>
                    <a:cubicBezTo>
                      <a:pt x="704770" y="651414"/>
                      <a:pt x="720060" y="631302"/>
                      <a:pt x="735093" y="611548"/>
                    </a:cubicBezTo>
                    <a:cubicBezTo>
                      <a:pt x="753256" y="587459"/>
                      <a:pt x="772394" y="562575"/>
                      <a:pt x="778936" y="532457"/>
                    </a:cubicBezTo>
                    <a:cubicBezTo>
                      <a:pt x="780116" y="520656"/>
                      <a:pt x="782040" y="506238"/>
                      <a:pt x="772317" y="497336"/>
                    </a:cubicBezTo>
                    <a:cubicBezTo>
                      <a:pt x="759926" y="484971"/>
                      <a:pt x="755334" y="466115"/>
                      <a:pt x="739506" y="457137"/>
                    </a:cubicBezTo>
                    <a:cubicBezTo>
                      <a:pt x="725293" y="472298"/>
                      <a:pt x="718726" y="495951"/>
                      <a:pt x="697741" y="503288"/>
                    </a:cubicBezTo>
                    <a:cubicBezTo>
                      <a:pt x="692815" y="491616"/>
                      <a:pt x="682374" y="480764"/>
                      <a:pt x="686659" y="466885"/>
                    </a:cubicBezTo>
                    <a:cubicBezTo>
                      <a:pt x="684427" y="456239"/>
                      <a:pt x="693739" y="440821"/>
                      <a:pt x="683246" y="432560"/>
                    </a:cubicBezTo>
                    <a:cubicBezTo>
                      <a:pt x="673652" y="424684"/>
                      <a:pt x="661056" y="431226"/>
                      <a:pt x="651128" y="434920"/>
                    </a:cubicBezTo>
                    <a:moveTo>
                      <a:pt x="512340" y="483740"/>
                    </a:moveTo>
                    <a:cubicBezTo>
                      <a:pt x="451206" y="508624"/>
                      <a:pt x="390124" y="533714"/>
                      <a:pt x="328580" y="557546"/>
                    </a:cubicBezTo>
                    <a:cubicBezTo>
                      <a:pt x="325450" y="580994"/>
                      <a:pt x="326989" y="604621"/>
                      <a:pt x="329324" y="628044"/>
                    </a:cubicBezTo>
                    <a:cubicBezTo>
                      <a:pt x="362725" y="616602"/>
                      <a:pt x="380273" y="581661"/>
                      <a:pt x="413007" y="569091"/>
                    </a:cubicBezTo>
                    <a:cubicBezTo>
                      <a:pt x="451463" y="551774"/>
                      <a:pt x="489200" y="531790"/>
                      <a:pt x="530682" y="522503"/>
                    </a:cubicBezTo>
                    <a:cubicBezTo>
                      <a:pt x="542021" y="537126"/>
                      <a:pt x="557696" y="546695"/>
                      <a:pt x="575115" y="552441"/>
                    </a:cubicBezTo>
                    <a:cubicBezTo>
                      <a:pt x="575089" y="525145"/>
                      <a:pt x="574935" y="495669"/>
                      <a:pt x="556901" y="473324"/>
                    </a:cubicBezTo>
                    <a:cubicBezTo>
                      <a:pt x="541842" y="475787"/>
                      <a:pt x="526526" y="477916"/>
                      <a:pt x="512340" y="483740"/>
                    </a:cubicBezTo>
                    <a:moveTo>
                      <a:pt x="456439" y="617731"/>
                    </a:moveTo>
                    <a:cubicBezTo>
                      <a:pt x="431658" y="636612"/>
                      <a:pt x="408133" y="657879"/>
                      <a:pt x="392099" y="684944"/>
                    </a:cubicBezTo>
                    <a:cubicBezTo>
                      <a:pt x="404465" y="685586"/>
                      <a:pt x="417061" y="687073"/>
                      <a:pt x="429272" y="685226"/>
                    </a:cubicBezTo>
                    <a:cubicBezTo>
                      <a:pt x="442381" y="678479"/>
                      <a:pt x="449616" y="664498"/>
                      <a:pt x="460005" y="654544"/>
                    </a:cubicBezTo>
                    <a:cubicBezTo>
                      <a:pt x="467522" y="644898"/>
                      <a:pt x="478374" y="638716"/>
                      <a:pt x="486249" y="629506"/>
                    </a:cubicBezTo>
                    <a:cubicBezTo>
                      <a:pt x="491355" y="623451"/>
                      <a:pt x="487250" y="615396"/>
                      <a:pt x="486275" y="608675"/>
                    </a:cubicBezTo>
                    <a:cubicBezTo>
                      <a:pt x="476142" y="610932"/>
                      <a:pt x="465059" y="611343"/>
                      <a:pt x="456439" y="617731"/>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28" name="任意多边形: 形状 27"/>
              <p:cNvSpPr/>
              <p:nvPr>
                <p:custDataLst>
                  <p:tags r:id="rId23"/>
                </p:custDataLst>
              </p:nvPr>
            </p:nvSpPr>
            <p:spPr>
              <a:xfrm>
                <a:off x="3030163" y="3227705"/>
                <a:ext cx="240934" cy="218746"/>
              </a:xfrm>
              <a:custGeom>
                <a:gdLst>
                  <a:gd name="connsiteX0" fmla="*/ 156186 w 240934"/>
                  <a:gd name="connsiteY0" fmla="*/ 761 h 218746"/>
                  <a:gd name="connsiteX1" fmla="*/ 175786 w 240934"/>
                  <a:gd name="connsiteY1" fmla="*/ 4609 h 218746"/>
                  <a:gd name="connsiteX2" fmla="*/ 232635 w 240934"/>
                  <a:gd name="connsiteY2" fmla="*/ 37472 h 218746"/>
                  <a:gd name="connsiteX3" fmla="*/ 234482 w 240934"/>
                  <a:gd name="connsiteY3" fmla="*/ 87292 h 218746"/>
                  <a:gd name="connsiteX4" fmla="*/ 222245 w 240934"/>
                  <a:gd name="connsiteY4" fmla="*/ 131417 h 218746"/>
                  <a:gd name="connsiteX5" fmla="*/ 165011 w 240934"/>
                  <a:gd name="connsiteY5" fmla="*/ 189241 h 218746"/>
                  <a:gd name="connsiteX6" fmla="*/ 149439 w 240934"/>
                  <a:gd name="connsiteY6" fmla="*/ 201247 h 218746"/>
                  <a:gd name="connsiteX7" fmla="*/ 124760 w 240934"/>
                  <a:gd name="connsiteY7" fmla="*/ 159534 h 218746"/>
                  <a:gd name="connsiteX8" fmla="*/ 147489 w 240934"/>
                  <a:gd name="connsiteY8" fmla="*/ 103762 h 218746"/>
                  <a:gd name="connsiteX9" fmla="*/ 137382 w 240934"/>
                  <a:gd name="connsiteY9" fmla="*/ 80340 h 218746"/>
                  <a:gd name="connsiteX10" fmla="*/ 123605 w 240934"/>
                  <a:gd name="connsiteY10" fmla="*/ 96322 h 218746"/>
                  <a:gd name="connsiteX11" fmla="*/ 63344 w 240934"/>
                  <a:gd name="connsiteY11" fmla="*/ 210790 h 218746"/>
                  <a:gd name="connsiteX12" fmla="*/ 27916 w 240934"/>
                  <a:gd name="connsiteY12" fmla="*/ 203736 h 218746"/>
                  <a:gd name="connsiteX13" fmla="*/ 2749 w 240934"/>
                  <a:gd name="connsiteY13" fmla="*/ 51992 h 218746"/>
                  <a:gd name="connsiteX14" fmla="*/ 3057 w 240934"/>
                  <a:gd name="connsiteY14" fmla="*/ 22233 h 218746"/>
                  <a:gd name="connsiteX15" fmla="*/ 25068 w 240934"/>
                  <a:gd name="connsiteY15" fmla="*/ 17334 h 218746"/>
                  <a:gd name="connsiteX16" fmla="*/ 35612 w 240934"/>
                  <a:gd name="connsiteY16" fmla="*/ 62664 h 218746"/>
                  <a:gd name="connsiteX17" fmla="*/ 77326 w 240934"/>
                  <a:gd name="connsiteY17" fmla="*/ 60355 h 218746"/>
                  <a:gd name="connsiteX18" fmla="*/ 109957 w 240934"/>
                  <a:gd name="connsiteY18" fmla="*/ 26569 h 218746"/>
                  <a:gd name="connsiteX19" fmla="*/ 156186 w 240934"/>
                  <a:gd name="connsiteY19" fmla="*/ 761 h 2187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0934" h="218746">
                    <a:moveTo>
                      <a:pt x="156186" y="761"/>
                    </a:moveTo>
                    <a:cubicBezTo>
                      <a:pt x="162907" y="-1984"/>
                      <a:pt x="169706" y="2044"/>
                      <a:pt x="175786" y="4609"/>
                    </a:cubicBezTo>
                    <a:cubicBezTo>
                      <a:pt x="195231" y="14665"/>
                      <a:pt x="216986" y="21336"/>
                      <a:pt x="232635" y="37472"/>
                    </a:cubicBezTo>
                    <a:cubicBezTo>
                      <a:pt x="245436" y="51222"/>
                      <a:pt x="241845" y="71694"/>
                      <a:pt x="234482" y="87292"/>
                    </a:cubicBezTo>
                    <a:cubicBezTo>
                      <a:pt x="226914" y="100914"/>
                      <a:pt x="228402" y="117358"/>
                      <a:pt x="222245" y="131417"/>
                    </a:cubicBezTo>
                    <a:cubicBezTo>
                      <a:pt x="204236" y="151709"/>
                      <a:pt x="182712" y="168641"/>
                      <a:pt x="165011" y="189241"/>
                    </a:cubicBezTo>
                    <a:cubicBezTo>
                      <a:pt x="160496" y="193910"/>
                      <a:pt x="156289" y="199964"/>
                      <a:pt x="149439" y="201247"/>
                    </a:cubicBezTo>
                    <a:cubicBezTo>
                      <a:pt x="140024" y="188471"/>
                      <a:pt x="127710" y="175773"/>
                      <a:pt x="124760" y="159534"/>
                    </a:cubicBezTo>
                    <a:cubicBezTo>
                      <a:pt x="129839" y="140088"/>
                      <a:pt x="142564" y="123259"/>
                      <a:pt x="147489" y="103762"/>
                    </a:cubicBezTo>
                    <a:cubicBezTo>
                      <a:pt x="146489" y="95142"/>
                      <a:pt x="141486" y="87728"/>
                      <a:pt x="137382" y="80340"/>
                    </a:cubicBezTo>
                    <a:cubicBezTo>
                      <a:pt x="132200" y="85137"/>
                      <a:pt x="127300" y="90268"/>
                      <a:pt x="123605" y="96322"/>
                    </a:cubicBezTo>
                    <a:cubicBezTo>
                      <a:pt x="101004" y="133110"/>
                      <a:pt x="87433" y="174926"/>
                      <a:pt x="63344" y="210790"/>
                    </a:cubicBezTo>
                    <a:cubicBezTo>
                      <a:pt x="53980" y="224207"/>
                      <a:pt x="32175" y="219307"/>
                      <a:pt x="27916" y="203736"/>
                    </a:cubicBezTo>
                    <a:cubicBezTo>
                      <a:pt x="-2638" y="158815"/>
                      <a:pt x="13011" y="102274"/>
                      <a:pt x="2749" y="51992"/>
                    </a:cubicBezTo>
                    <a:cubicBezTo>
                      <a:pt x="1775" y="42167"/>
                      <a:pt x="-2638" y="31212"/>
                      <a:pt x="3057" y="22233"/>
                    </a:cubicBezTo>
                    <a:cubicBezTo>
                      <a:pt x="8522" y="16102"/>
                      <a:pt x="17757" y="17949"/>
                      <a:pt x="25068" y="17334"/>
                    </a:cubicBezTo>
                    <a:cubicBezTo>
                      <a:pt x="26069" y="31956"/>
                      <a:pt x="17988" y="54378"/>
                      <a:pt x="35612" y="62664"/>
                    </a:cubicBezTo>
                    <a:cubicBezTo>
                      <a:pt x="47541" y="74183"/>
                      <a:pt x="65166" y="67923"/>
                      <a:pt x="77326" y="60355"/>
                    </a:cubicBezTo>
                    <a:cubicBezTo>
                      <a:pt x="89409" y="50350"/>
                      <a:pt x="98465" y="37215"/>
                      <a:pt x="109957" y="26569"/>
                    </a:cubicBezTo>
                    <a:cubicBezTo>
                      <a:pt x="123913" y="15666"/>
                      <a:pt x="139716" y="7200"/>
                      <a:pt x="156186" y="761"/>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grpSp>
        <p:grpSp>
          <p:nvGrpSpPr>
            <p:cNvPr id="91" name="组合 90"/>
            <p:cNvGrpSpPr/>
            <p:nvPr>
              <p:custDataLst>
                <p:tags r:id="rId24"/>
              </p:custDataLst>
            </p:nvPr>
          </p:nvGrpSpPr>
          <p:grpSpPr>
            <a:xfrm>
              <a:off x="5518" y="2299"/>
              <a:ext cx="1742" cy="2215"/>
              <a:chOff x="2141423" y="1093553"/>
              <a:chExt cx="1173355" cy="1492370"/>
            </a:xfrm>
            <a:blipFill dpi="0" rotWithShape="1">
              <a:blip r:embed="rId11"/>
              <a:stretch>
                <a:fillRect/>
              </a:stretch>
            </a:blipFill>
            <a:effectLst/>
          </p:grpSpPr>
          <p:sp>
            <p:nvSpPr>
              <p:cNvPr id="3" name="任意多边形: 形状 57"/>
              <p:cNvSpPr/>
              <p:nvPr>
                <p:custDataLst>
                  <p:tags r:id="rId25"/>
                </p:custDataLst>
              </p:nvPr>
            </p:nvSpPr>
            <p:spPr>
              <a:xfrm>
                <a:off x="2141423" y="1093553"/>
                <a:ext cx="1154550" cy="659805"/>
              </a:xfrm>
              <a:custGeom>
                <a:gdLst>
                  <a:gd name="connsiteX0" fmla="*/ 692551 w 1023799"/>
                  <a:gd name="connsiteY0" fmla="*/ 9284 h 724628"/>
                  <a:gd name="connsiteX1" fmla="*/ 707738 w 1023799"/>
                  <a:gd name="connsiteY1" fmla="*/ -3 h 724628"/>
                  <a:gd name="connsiteX2" fmla="*/ 795500 w 1023799"/>
                  <a:gd name="connsiteY2" fmla="*/ 15082 h 724628"/>
                  <a:gd name="connsiteX3" fmla="*/ 816383 w 1023799"/>
                  <a:gd name="connsiteY3" fmla="*/ 29551 h 724628"/>
                  <a:gd name="connsiteX4" fmla="*/ 884289 w 1023799"/>
                  <a:gd name="connsiteY4" fmla="*/ 123291 h 724628"/>
                  <a:gd name="connsiteX5" fmla="*/ 886905 w 1023799"/>
                  <a:gd name="connsiteY5" fmla="*/ 178447 h 724628"/>
                  <a:gd name="connsiteX6" fmla="*/ 863817 w 1023799"/>
                  <a:gd name="connsiteY6" fmla="*/ 299508 h 724628"/>
                  <a:gd name="connsiteX7" fmla="*/ 921795 w 1023799"/>
                  <a:gd name="connsiteY7" fmla="*/ 294172 h 724628"/>
                  <a:gd name="connsiteX8" fmla="*/ 959506 w 1023799"/>
                  <a:gd name="connsiteY8" fmla="*/ 315054 h 724628"/>
                  <a:gd name="connsiteX9" fmla="*/ 1015329 w 1023799"/>
                  <a:gd name="connsiteY9" fmla="*/ 338938 h 724628"/>
                  <a:gd name="connsiteX10" fmla="*/ 1023616 w 1023799"/>
                  <a:gd name="connsiteY10" fmla="*/ 365695 h 724628"/>
                  <a:gd name="connsiteX11" fmla="*/ 971897 w 1023799"/>
                  <a:gd name="connsiteY11" fmla="*/ 408538 h 724628"/>
                  <a:gd name="connsiteX12" fmla="*/ 832442 w 1023799"/>
                  <a:gd name="connsiteY12" fmla="*/ 410385 h 724628"/>
                  <a:gd name="connsiteX13" fmla="*/ 782545 w 1023799"/>
                  <a:gd name="connsiteY13" fmla="*/ 481626 h 724628"/>
                  <a:gd name="connsiteX14" fmla="*/ 718615 w 1023799"/>
                  <a:gd name="connsiteY14" fmla="*/ 607382 h 724628"/>
                  <a:gd name="connsiteX15" fmla="*/ 649247 w 1023799"/>
                  <a:gd name="connsiteY15" fmla="*/ 692014 h 724628"/>
                  <a:gd name="connsiteX16" fmla="*/ 599375 w 1023799"/>
                  <a:gd name="connsiteY16" fmla="*/ 724005 h 724628"/>
                  <a:gd name="connsiteX17" fmla="*/ 571130 w 1023799"/>
                  <a:gd name="connsiteY17" fmla="*/ 713846 h 724628"/>
                  <a:gd name="connsiteX18" fmla="*/ 580468 w 1023799"/>
                  <a:gd name="connsiteY18" fmla="*/ 653816 h 724628"/>
                  <a:gd name="connsiteX19" fmla="*/ 624901 w 1023799"/>
                  <a:gd name="connsiteY19" fmla="*/ 606510 h 724628"/>
                  <a:gd name="connsiteX20" fmla="*/ 653454 w 1023799"/>
                  <a:gd name="connsiteY20" fmla="*/ 542349 h 724628"/>
                  <a:gd name="connsiteX21" fmla="*/ 670514 w 1023799"/>
                  <a:gd name="connsiteY21" fmla="*/ 482370 h 724628"/>
                  <a:gd name="connsiteX22" fmla="*/ 688882 w 1023799"/>
                  <a:gd name="connsiteY22" fmla="*/ 431652 h 724628"/>
                  <a:gd name="connsiteX23" fmla="*/ 587138 w 1023799"/>
                  <a:gd name="connsiteY23" fmla="*/ 440528 h 724628"/>
                  <a:gd name="connsiteX24" fmla="*/ 486369 w 1023799"/>
                  <a:gd name="connsiteY24" fmla="*/ 461103 h 724628"/>
                  <a:gd name="connsiteX25" fmla="*/ 458868 w 1023799"/>
                  <a:gd name="connsiteY25" fmla="*/ 512539 h 724628"/>
                  <a:gd name="connsiteX26" fmla="*/ 413256 w 1023799"/>
                  <a:gd name="connsiteY26" fmla="*/ 632959 h 724628"/>
                  <a:gd name="connsiteX27" fmla="*/ 328674 w 1023799"/>
                  <a:gd name="connsiteY27" fmla="*/ 701070 h 724628"/>
                  <a:gd name="connsiteX28" fmla="*/ 255304 w 1023799"/>
                  <a:gd name="connsiteY28" fmla="*/ 626802 h 724628"/>
                  <a:gd name="connsiteX29" fmla="*/ 225750 w 1023799"/>
                  <a:gd name="connsiteY29" fmla="*/ 562462 h 724628"/>
                  <a:gd name="connsiteX30" fmla="*/ 146249 w 1023799"/>
                  <a:gd name="connsiteY30" fmla="*/ 594221 h 724628"/>
                  <a:gd name="connsiteX31" fmla="*/ 98789 w 1023799"/>
                  <a:gd name="connsiteY31" fmla="*/ 602738 h 724628"/>
                  <a:gd name="connsiteX32" fmla="*/ 38964 w 1023799"/>
                  <a:gd name="connsiteY32" fmla="*/ 555817 h 724628"/>
                  <a:gd name="connsiteX33" fmla="*/ -184 w 1023799"/>
                  <a:gd name="connsiteY33" fmla="*/ 501995 h 724628"/>
                  <a:gd name="connsiteX34" fmla="*/ 140528 w 1023799"/>
                  <a:gd name="connsiteY34" fmla="*/ 496326 h 724628"/>
                  <a:gd name="connsiteX35" fmla="*/ 182447 w 1023799"/>
                  <a:gd name="connsiteY35" fmla="*/ 489219 h 724628"/>
                  <a:gd name="connsiteX36" fmla="*/ 229342 w 1023799"/>
                  <a:gd name="connsiteY36" fmla="*/ 466413 h 724628"/>
                  <a:gd name="connsiteX37" fmla="*/ 220594 w 1023799"/>
                  <a:gd name="connsiteY37" fmla="*/ 391760 h 724628"/>
                  <a:gd name="connsiteX38" fmla="*/ 203970 w 1023799"/>
                  <a:gd name="connsiteY38" fmla="*/ 274316 h 724628"/>
                  <a:gd name="connsiteX39" fmla="*/ 198686 w 1023799"/>
                  <a:gd name="connsiteY39" fmla="*/ 209796 h 724628"/>
                  <a:gd name="connsiteX40" fmla="*/ 239681 w 1023799"/>
                  <a:gd name="connsiteY40" fmla="*/ 254896 h 724628"/>
                  <a:gd name="connsiteX41" fmla="*/ 298993 w 1023799"/>
                  <a:gd name="connsiteY41" fmla="*/ 293248 h 724628"/>
                  <a:gd name="connsiteX42" fmla="*/ 340373 w 1023799"/>
                  <a:gd name="connsiteY42" fmla="*/ 341427 h 724628"/>
                  <a:gd name="connsiteX43" fmla="*/ 370593 w 1023799"/>
                  <a:gd name="connsiteY43" fmla="*/ 421544 h 724628"/>
                  <a:gd name="connsiteX44" fmla="*/ 415949 w 1023799"/>
                  <a:gd name="connsiteY44" fmla="*/ 430985 h 724628"/>
                  <a:gd name="connsiteX45" fmla="*/ 451660 w 1023799"/>
                  <a:gd name="connsiteY45" fmla="*/ 396916 h 724628"/>
                  <a:gd name="connsiteX46" fmla="*/ 493091 w 1023799"/>
                  <a:gd name="connsiteY46" fmla="*/ 325290 h 724628"/>
                  <a:gd name="connsiteX47" fmla="*/ 552069 w 1023799"/>
                  <a:gd name="connsiteY47" fmla="*/ 227677 h 724628"/>
                  <a:gd name="connsiteX48" fmla="*/ 603583 w 1023799"/>
                  <a:gd name="connsiteY48" fmla="*/ 138119 h 724628"/>
                  <a:gd name="connsiteX49" fmla="*/ 624619 w 1023799"/>
                  <a:gd name="connsiteY49" fmla="*/ 123085 h 724628"/>
                  <a:gd name="connsiteX50" fmla="*/ 580314 w 1023799"/>
                  <a:gd name="connsiteY50" fmla="*/ 199560 h 724628"/>
                  <a:gd name="connsiteX51" fmla="*/ 552454 w 1023799"/>
                  <a:gd name="connsiteY51" fmla="*/ 264849 h 724628"/>
                  <a:gd name="connsiteX52" fmla="*/ 530777 w 1023799"/>
                  <a:gd name="connsiteY52" fmla="*/ 295891 h 724628"/>
                  <a:gd name="connsiteX53" fmla="*/ 526236 w 1023799"/>
                  <a:gd name="connsiteY53" fmla="*/ 316286 h 724628"/>
                  <a:gd name="connsiteX54" fmla="*/ 499350 w 1023799"/>
                  <a:gd name="connsiteY54" fmla="*/ 390554 h 724628"/>
                  <a:gd name="connsiteX55" fmla="*/ 516513 w 1023799"/>
                  <a:gd name="connsiteY55" fmla="*/ 410025 h 724628"/>
                  <a:gd name="connsiteX56" fmla="*/ 651787 w 1023799"/>
                  <a:gd name="connsiteY56" fmla="*/ 380215 h 724628"/>
                  <a:gd name="connsiteX57" fmla="*/ 699452 w 1023799"/>
                  <a:gd name="connsiteY57" fmla="*/ 369492 h 724628"/>
                  <a:gd name="connsiteX58" fmla="*/ 709995 w 1023799"/>
                  <a:gd name="connsiteY58" fmla="*/ 346250 h 724628"/>
                  <a:gd name="connsiteX59" fmla="*/ 695834 w 1023799"/>
                  <a:gd name="connsiteY59" fmla="*/ 324187 h 724628"/>
                  <a:gd name="connsiteX60" fmla="*/ 734880 w 1023799"/>
                  <a:gd name="connsiteY60" fmla="*/ 266953 h 724628"/>
                  <a:gd name="connsiteX61" fmla="*/ 745424 w 1023799"/>
                  <a:gd name="connsiteY61" fmla="*/ 102767 h 724628"/>
                  <a:gd name="connsiteX62" fmla="*/ 727748 w 1023799"/>
                  <a:gd name="connsiteY62" fmla="*/ 67031 h 724628"/>
                  <a:gd name="connsiteX63" fmla="*/ 680904 w 1023799"/>
                  <a:gd name="connsiteY63" fmla="*/ 60310 h 724628"/>
                  <a:gd name="connsiteX64" fmla="*/ 632136 w 1023799"/>
                  <a:gd name="connsiteY64" fmla="*/ 116903 h 724628"/>
                  <a:gd name="connsiteX65" fmla="*/ 624542 w 1023799"/>
                  <a:gd name="connsiteY65" fmla="*/ 113414 h 724628"/>
                  <a:gd name="connsiteX66" fmla="*/ 692551 w 1023799"/>
                  <a:gd name="connsiteY66" fmla="*/ 9284 h 7246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1023799" h="724628">
                    <a:moveTo>
                      <a:pt x="692551" y="9284"/>
                    </a:moveTo>
                    <a:cubicBezTo>
                      <a:pt x="696399" y="4718"/>
                      <a:pt x="700914" y="-1311"/>
                      <a:pt x="707738" y="-3"/>
                    </a:cubicBezTo>
                    <a:cubicBezTo>
                      <a:pt x="737163" y="3769"/>
                      <a:pt x="766255" y="9951"/>
                      <a:pt x="795500" y="15082"/>
                    </a:cubicBezTo>
                    <a:cubicBezTo>
                      <a:pt x="804248" y="16519"/>
                      <a:pt x="810200" y="23881"/>
                      <a:pt x="816383" y="29551"/>
                    </a:cubicBezTo>
                    <a:cubicBezTo>
                      <a:pt x="842011" y="58386"/>
                      <a:pt x="867921" y="87991"/>
                      <a:pt x="884289" y="123291"/>
                    </a:cubicBezTo>
                    <a:cubicBezTo>
                      <a:pt x="890497" y="140864"/>
                      <a:pt x="891651" y="160335"/>
                      <a:pt x="886905" y="178447"/>
                    </a:cubicBezTo>
                    <a:cubicBezTo>
                      <a:pt x="877593" y="218364"/>
                      <a:pt x="863124" y="258025"/>
                      <a:pt x="863817" y="299508"/>
                    </a:cubicBezTo>
                    <a:cubicBezTo>
                      <a:pt x="883057" y="297302"/>
                      <a:pt x="902298" y="292094"/>
                      <a:pt x="921795" y="294172"/>
                    </a:cubicBezTo>
                    <a:cubicBezTo>
                      <a:pt x="935776" y="298123"/>
                      <a:pt x="946987" y="308102"/>
                      <a:pt x="959506" y="315054"/>
                    </a:cubicBezTo>
                    <a:cubicBezTo>
                      <a:pt x="976489" y="326368"/>
                      <a:pt x="996012" y="332858"/>
                      <a:pt x="1015329" y="338938"/>
                    </a:cubicBezTo>
                    <a:cubicBezTo>
                      <a:pt x="1018100" y="347840"/>
                      <a:pt x="1020845" y="356716"/>
                      <a:pt x="1023616" y="365695"/>
                    </a:cubicBezTo>
                    <a:cubicBezTo>
                      <a:pt x="1012328" y="385731"/>
                      <a:pt x="995345" y="403766"/>
                      <a:pt x="971897" y="408538"/>
                    </a:cubicBezTo>
                    <a:cubicBezTo>
                      <a:pt x="925489" y="411693"/>
                      <a:pt x="878927" y="408717"/>
                      <a:pt x="832442" y="410385"/>
                    </a:cubicBezTo>
                    <a:cubicBezTo>
                      <a:pt x="812586" y="431600"/>
                      <a:pt x="791857" y="453355"/>
                      <a:pt x="782545" y="481626"/>
                    </a:cubicBezTo>
                    <a:cubicBezTo>
                      <a:pt x="765562" y="525674"/>
                      <a:pt x="739677" y="565309"/>
                      <a:pt x="718615" y="607382"/>
                    </a:cubicBezTo>
                    <a:cubicBezTo>
                      <a:pt x="702351" y="640604"/>
                      <a:pt x="673567" y="664924"/>
                      <a:pt x="649247" y="692014"/>
                    </a:cubicBezTo>
                    <a:cubicBezTo>
                      <a:pt x="636548" y="707663"/>
                      <a:pt x="618975" y="719233"/>
                      <a:pt x="599375" y="724005"/>
                    </a:cubicBezTo>
                    <a:cubicBezTo>
                      <a:pt x="588832" y="726493"/>
                      <a:pt x="580084" y="717771"/>
                      <a:pt x="571130" y="713846"/>
                    </a:cubicBezTo>
                    <a:cubicBezTo>
                      <a:pt x="574414" y="693938"/>
                      <a:pt x="573850" y="673005"/>
                      <a:pt x="580468" y="653816"/>
                    </a:cubicBezTo>
                    <a:cubicBezTo>
                      <a:pt x="593013" y="636114"/>
                      <a:pt x="617282" y="628187"/>
                      <a:pt x="624901" y="606510"/>
                    </a:cubicBezTo>
                    <a:cubicBezTo>
                      <a:pt x="634008" y="584935"/>
                      <a:pt x="647297" y="565104"/>
                      <a:pt x="653454" y="542349"/>
                    </a:cubicBezTo>
                    <a:cubicBezTo>
                      <a:pt x="658610" y="522185"/>
                      <a:pt x="667615" y="503124"/>
                      <a:pt x="670514" y="482370"/>
                    </a:cubicBezTo>
                    <a:cubicBezTo>
                      <a:pt x="672643" y="464155"/>
                      <a:pt x="682520" y="448481"/>
                      <a:pt x="688882" y="431652"/>
                    </a:cubicBezTo>
                    <a:cubicBezTo>
                      <a:pt x="655481" y="417157"/>
                      <a:pt x="619873" y="431293"/>
                      <a:pt x="587138" y="440528"/>
                    </a:cubicBezTo>
                    <a:cubicBezTo>
                      <a:pt x="553557" y="447378"/>
                      <a:pt x="519874" y="453945"/>
                      <a:pt x="486369" y="461103"/>
                    </a:cubicBezTo>
                    <a:cubicBezTo>
                      <a:pt x="464897" y="469748"/>
                      <a:pt x="463974" y="493734"/>
                      <a:pt x="458868" y="512539"/>
                    </a:cubicBezTo>
                    <a:cubicBezTo>
                      <a:pt x="431496" y="547454"/>
                      <a:pt x="432778" y="594375"/>
                      <a:pt x="413256" y="632959"/>
                    </a:cubicBezTo>
                    <a:cubicBezTo>
                      <a:pt x="399274" y="667489"/>
                      <a:pt x="366899" y="697376"/>
                      <a:pt x="328674" y="701070"/>
                    </a:cubicBezTo>
                    <a:cubicBezTo>
                      <a:pt x="304560" y="675955"/>
                      <a:pt x="278316" y="652892"/>
                      <a:pt x="255304" y="626802"/>
                    </a:cubicBezTo>
                    <a:cubicBezTo>
                      <a:pt x="242939" y="606612"/>
                      <a:pt x="238013" y="582805"/>
                      <a:pt x="225750" y="562462"/>
                    </a:cubicBezTo>
                    <a:cubicBezTo>
                      <a:pt x="200020" y="574904"/>
                      <a:pt x="173237" y="584909"/>
                      <a:pt x="146249" y="594221"/>
                    </a:cubicBezTo>
                    <a:cubicBezTo>
                      <a:pt x="131062" y="599506"/>
                      <a:pt x="115053" y="604124"/>
                      <a:pt x="98789" y="602738"/>
                    </a:cubicBezTo>
                    <a:cubicBezTo>
                      <a:pt x="72955" y="597505"/>
                      <a:pt x="50021" y="579932"/>
                      <a:pt x="38964" y="555817"/>
                    </a:cubicBezTo>
                    <a:cubicBezTo>
                      <a:pt x="30010" y="535114"/>
                      <a:pt x="15593" y="517824"/>
                      <a:pt x="-184" y="501995"/>
                    </a:cubicBezTo>
                    <a:cubicBezTo>
                      <a:pt x="46583" y="499917"/>
                      <a:pt x="95274" y="512821"/>
                      <a:pt x="140528" y="496326"/>
                    </a:cubicBezTo>
                    <a:cubicBezTo>
                      <a:pt x="154278" y="492708"/>
                      <a:pt x="168747" y="492991"/>
                      <a:pt x="182447" y="489219"/>
                    </a:cubicBezTo>
                    <a:cubicBezTo>
                      <a:pt x="198993" y="483729"/>
                      <a:pt x="214771" y="475982"/>
                      <a:pt x="229342" y="466413"/>
                    </a:cubicBezTo>
                    <a:cubicBezTo>
                      <a:pt x="223288" y="441990"/>
                      <a:pt x="220568" y="416901"/>
                      <a:pt x="220594" y="391760"/>
                    </a:cubicBezTo>
                    <a:cubicBezTo>
                      <a:pt x="221338" y="351919"/>
                      <a:pt x="210717" y="313259"/>
                      <a:pt x="203970" y="274316"/>
                    </a:cubicBezTo>
                    <a:cubicBezTo>
                      <a:pt x="198762" y="253613"/>
                      <a:pt x="185884" y="229934"/>
                      <a:pt x="198686" y="209796"/>
                    </a:cubicBezTo>
                    <a:cubicBezTo>
                      <a:pt x="212821" y="224393"/>
                      <a:pt x="225468" y="240376"/>
                      <a:pt x="239681" y="254896"/>
                    </a:cubicBezTo>
                    <a:cubicBezTo>
                      <a:pt x="256920" y="271468"/>
                      <a:pt x="279829" y="279524"/>
                      <a:pt x="298993" y="293248"/>
                    </a:cubicBezTo>
                    <a:cubicBezTo>
                      <a:pt x="314719" y="307538"/>
                      <a:pt x="325955" y="325906"/>
                      <a:pt x="340373" y="341427"/>
                    </a:cubicBezTo>
                    <a:cubicBezTo>
                      <a:pt x="362640" y="362104"/>
                      <a:pt x="354354" y="397763"/>
                      <a:pt x="370593" y="421544"/>
                    </a:cubicBezTo>
                    <a:cubicBezTo>
                      <a:pt x="384446" y="427034"/>
                      <a:pt x="400685" y="438219"/>
                      <a:pt x="415949" y="430985"/>
                    </a:cubicBezTo>
                    <a:cubicBezTo>
                      <a:pt x="432317" y="425520"/>
                      <a:pt x="441295" y="409615"/>
                      <a:pt x="451660" y="396916"/>
                    </a:cubicBezTo>
                    <a:cubicBezTo>
                      <a:pt x="466770" y="373828"/>
                      <a:pt x="480392" y="349764"/>
                      <a:pt x="493091" y="325290"/>
                    </a:cubicBezTo>
                    <a:cubicBezTo>
                      <a:pt x="513229" y="293043"/>
                      <a:pt x="537626" y="263182"/>
                      <a:pt x="552069" y="227677"/>
                    </a:cubicBezTo>
                    <a:cubicBezTo>
                      <a:pt x="568206" y="197277"/>
                      <a:pt x="585394" y="167364"/>
                      <a:pt x="603583" y="138119"/>
                    </a:cubicBezTo>
                    <a:cubicBezTo>
                      <a:pt x="607533" y="129627"/>
                      <a:pt x="616179" y="125651"/>
                      <a:pt x="624619" y="123085"/>
                    </a:cubicBezTo>
                    <a:cubicBezTo>
                      <a:pt x="614768" y="151202"/>
                      <a:pt x="594193" y="173547"/>
                      <a:pt x="580314" y="199560"/>
                    </a:cubicBezTo>
                    <a:cubicBezTo>
                      <a:pt x="569411" y="220622"/>
                      <a:pt x="560869" y="242736"/>
                      <a:pt x="552454" y="264849"/>
                    </a:cubicBezTo>
                    <a:cubicBezTo>
                      <a:pt x="547759" y="276779"/>
                      <a:pt x="536959" y="284834"/>
                      <a:pt x="530777" y="295891"/>
                    </a:cubicBezTo>
                    <a:cubicBezTo>
                      <a:pt x="527826" y="302304"/>
                      <a:pt x="527749" y="309487"/>
                      <a:pt x="526236" y="316286"/>
                    </a:cubicBezTo>
                    <a:cubicBezTo>
                      <a:pt x="520104" y="342042"/>
                      <a:pt x="504610" y="364515"/>
                      <a:pt x="499350" y="390554"/>
                    </a:cubicBezTo>
                    <a:cubicBezTo>
                      <a:pt x="505071" y="397045"/>
                      <a:pt x="510792" y="403535"/>
                      <a:pt x="516513" y="410025"/>
                    </a:cubicBezTo>
                    <a:cubicBezTo>
                      <a:pt x="561048" y="397327"/>
                      <a:pt x="607790" y="394915"/>
                      <a:pt x="651787" y="380215"/>
                    </a:cubicBezTo>
                    <a:cubicBezTo>
                      <a:pt x="667461" y="375649"/>
                      <a:pt x="683726" y="373802"/>
                      <a:pt x="699452" y="369492"/>
                    </a:cubicBezTo>
                    <a:cubicBezTo>
                      <a:pt x="708328" y="366157"/>
                      <a:pt x="712330" y="355126"/>
                      <a:pt x="709995" y="346250"/>
                    </a:cubicBezTo>
                    <a:cubicBezTo>
                      <a:pt x="706122" y="338399"/>
                      <a:pt x="700503" y="331524"/>
                      <a:pt x="695834" y="324187"/>
                    </a:cubicBezTo>
                    <a:cubicBezTo>
                      <a:pt x="720129" y="316157"/>
                      <a:pt x="734623" y="291786"/>
                      <a:pt x="734880" y="266953"/>
                    </a:cubicBezTo>
                    <a:cubicBezTo>
                      <a:pt x="738010" y="212207"/>
                      <a:pt x="750760" y="157770"/>
                      <a:pt x="745424" y="102767"/>
                    </a:cubicBezTo>
                    <a:cubicBezTo>
                      <a:pt x="742448" y="89863"/>
                      <a:pt x="737163" y="76498"/>
                      <a:pt x="727748" y="67031"/>
                    </a:cubicBezTo>
                    <a:cubicBezTo>
                      <a:pt x="713048" y="61028"/>
                      <a:pt x="696322" y="62414"/>
                      <a:pt x="680904" y="60310"/>
                    </a:cubicBezTo>
                    <a:cubicBezTo>
                      <a:pt x="662587" y="77344"/>
                      <a:pt x="645424" y="95584"/>
                      <a:pt x="632136" y="116903"/>
                    </a:cubicBezTo>
                    <a:cubicBezTo>
                      <a:pt x="630237" y="116031"/>
                      <a:pt x="626440" y="114286"/>
                      <a:pt x="624542" y="113414"/>
                    </a:cubicBezTo>
                    <a:cubicBezTo>
                      <a:pt x="642962" y="76164"/>
                      <a:pt x="667487" y="42275"/>
                      <a:pt x="692551" y="9284"/>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grpSp>
            <p:nvGrpSpPr>
              <p:cNvPr id="4" name="图形 53"/>
              <p:cNvGrpSpPr/>
              <p:nvPr>
                <p:custDataLst>
                  <p:tags r:id="rId26"/>
                </p:custDataLst>
              </p:nvPr>
            </p:nvGrpSpPr>
            <p:grpSpPr>
              <a:xfrm>
                <a:off x="2185818" y="1677803"/>
                <a:ext cx="1128960" cy="908120"/>
                <a:chOff x="4255870" y="3058182"/>
                <a:chExt cx="951450" cy="765333"/>
              </a:xfrm>
              <a:grpFill/>
            </p:grpSpPr>
            <p:sp>
              <p:nvSpPr>
                <p:cNvPr id="5" name="任意多边形: 形状 63"/>
                <p:cNvSpPr/>
                <p:nvPr>
                  <p:custDataLst>
                    <p:tags r:id="rId27"/>
                  </p:custDataLst>
                </p:nvPr>
              </p:nvSpPr>
              <p:spPr>
                <a:xfrm>
                  <a:off x="4255870" y="3058182"/>
                  <a:ext cx="893904" cy="765333"/>
                </a:xfrm>
                <a:custGeom>
                  <a:gdLst>
                    <a:gd name="connsiteX0" fmla="*/ 741938 w 893904"/>
                    <a:gd name="connsiteY0" fmla="*/ 6479 h 765333"/>
                    <a:gd name="connsiteX1" fmla="*/ 794015 w 893904"/>
                    <a:gd name="connsiteY1" fmla="*/ 2708 h 765333"/>
                    <a:gd name="connsiteX2" fmla="*/ 852147 w 893904"/>
                    <a:gd name="connsiteY2" fmla="*/ 14688 h 765333"/>
                    <a:gd name="connsiteX3" fmla="*/ 873543 w 893904"/>
                    <a:gd name="connsiteY3" fmla="*/ 31081 h 765333"/>
                    <a:gd name="connsiteX4" fmla="*/ 893245 w 893904"/>
                    <a:gd name="connsiteY4" fmla="*/ 83723 h 765333"/>
                    <a:gd name="connsiteX5" fmla="*/ 877006 w 893904"/>
                    <a:gd name="connsiteY5" fmla="*/ 121691 h 765333"/>
                    <a:gd name="connsiteX6" fmla="*/ 824672 w 893904"/>
                    <a:gd name="connsiteY6" fmla="*/ 105888 h 765333"/>
                    <a:gd name="connsiteX7" fmla="*/ 758895 w 893904"/>
                    <a:gd name="connsiteY7" fmla="*/ 104297 h 765333"/>
                    <a:gd name="connsiteX8" fmla="*/ 746709 w 893904"/>
                    <a:gd name="connsiteY8" fmla="*/ 81927 h 765333"/>
                    <a:gd name="connsiteX9" fmla="*/ 694067 w 893904"/>
                    <a:gd name="connsiteY9" fmla="*/ 79695 h 765333"/>
                    <a:gd name="connsiteX10" fmla="*/ 628034 w 893904"/>
                    <a:gd name="connsiteY10" fmla="*/ 94498 h 765333"/>
                    <a:gd name="connsiteX11" fmla="*/ 687115 w 893904"/>
                    <a:gd name="connsiteY11" fmla="*/ 135570 h 765333"/>
                    <a:gd name="connsiteX12" fmla="*/ 692400 w 893904"/>
                    <a:gd name="connsiteY12" fmla="*/ 156888 h 765333"/>
                    <a:gd name="connsiteX13" fmla="*/ 638347 w 893904"/>
                    <a:gd name="connsiteY13" fmla="*/ 241418 h 765333"/>
                    <a:gd name="connsiteX14" fmla="*/ 553997 w 893904"/>
                    <a:gd name="connsiteY14" fmla="*/ 341854 h 765333"/>
                    <a:gd name="connsiteX15" fmla="*/ 543915 w 893904"/>
                    <a:gd name="connsiteY15" fmla="*/ 416738 h 765333"/>
                    <a:gd name="connsiteX16" fmla="*/ 526803 w 893904"/>
                    <a:gd name="connsiteY16" fmla="*/ 739516 h 765333"/>
                    <a:gd name="connsiteX17" fmla="*/ 442504 w 893904"/>
                    <a:gd name="connsiteY17" fmla="*/ 764734 h 765333"/>
                    <a:gd name="connsiteX18" fmla="*/ 391042 w 893904"/>
                    <a:gd name="connsiteY18" fmla="*/ 703421 h 765333"/>
                    <a:gd name="connsiteX19" fmla="*/ 337092 w 893904"/>
                    <a:gd name="connsiteY19" fmla="*/ 659938 h 765333"/>
                    <a:gd name="connsiteX20" fmla="*/ 336091 w 893904"/>
                    <a:gd name="connsiteY20" fmla="*/ 650933 h 765333"/>
                    <a:gd name="connsiteX21" fmla="*/ 381935 w 893904"/>
                    <a:gd name="connsiteY21" fmla="*/ 649343 h 765333"/>
                    <a:gd name="connsiteX22" fmla="*/ 416953 w 893904"/>
                    <a:gd name="connsiteY22" fmla="*/ 599830 h 765333"/>
                    <a:gd name="connsiteX23" fmla="*/ 418287 w 893904"/>
                    <a:gd name="connsiteY23" fmla="*/ 480411 h 765333"/>
                    <a:gd name="connsiteX24" fmla="*/ 215235 w 893904"/>
                    <a:gd name="connsiteY24" fmla="*/ 656859 h 765333"/>
                    <a:gd name="connsiteX25" fmla="*/ 106463 w 893904"/>
                    <a:gd name="connsiteY25" fmla="*/ 714478 h 765333"/>
                    <a:gd name="connsiteX26" fmla="*/ 79628 w 893904"/>
                    <a:gd name="connsiteY26" fmla="*/ 693108 h 765333"/>
                    <a:gd name="connsiteX27" fmla="*/ 231680 w 893904"/>
                    <a:gd name="connsiteY27" fmla="*/ 553037 h 765333"/>
                    <a:gd name="connsiteX28" fmla="*/ 327703 w 893904"/>
                    <a:gd name="connsiteY28" fmla="*/ 456732 h 765333"/>
                    <a:gd name="connsiteX29" fmla="*/ 428600 w 893904"/>
                    <a:gd name="connsiteY29" fmla="*/ 331874 h 765333"/>
                    <a:gd name="connsiteX30" fmla="*/ 436630 w 893904"/>
                    <a:gd name="connsiteY30" fmla="*/ 298806 h 765333"/>
                    <a:gd name="connsiteX31" fmla="*/ 419082 w 893904"/>
                    <a:gd name="connsiteY31" fmla="*/ 259222 h 765333"/>
                    <a:gd name="connsiteX32" fmla="*/ 372648 w 893904"/>
                    <a:gd name="connsiteY32" fmla="*/ 247857 h 765333"/>
                    <a:gd name="connsiteX33" fmla="*/ 395814 w 893904"/>
                    <a:gd name="connsiteY33" fmla="*/ 203142 h 765333"/>
                    <a:gd name="connsiteX34" fmla="*/ 402253 w 893904"/>
                    <a:gd name="connsiteY34" fmla="*/ 217868 h 765333"/>
                    <a:gd name="connsiteX35" fmla="*/ 495018 w 893904"/>
                    <a:gd name="connsiteY35" fmla="*/ 213147 h 765333"/>
                    <a:gd name="connsiteX36" fmla="*/ 529805 w 893904"/>
                    <a:gd name="connsiteY36" fmla="*/ 230977 h 765333"/>
                    <a:gd name="connsiteX37" fmla="*/ 571031 w 893904"/>
                    <a:gd name="connsiteY37" fmla="*/ 170818 h 765333"/>
                    <a:gd name="connsiteX38" fmla="*/ 548430 w 893904"/>
                    <a:gd name="connsiteY38" fmla="*/ 167432 h 765333"/>
                    <a:gd name="connsiteX39" fmla="*/ 554843 w 893904"/>
                    <a:gd name="connsiteY39" fmla="*/ 114585 h 765333"/>
                    <a:gd name="connsiteX40" fmla="*/ 488040 w 893904"/>
                    <a:gd name="connsiteY40" fmla="*/ 126822 h 765333"/>
                    <a:gd name="connsiteX41" fmla="*/ 373957 w 893904"/>
                    <a:gd name="connsiteY41" fmla="*/ 158915 h 765333"/>
                    <a:gd name="connsiteX42" fmla="*/ 262131 w 893904"/>
                    <a:gd name="connsiteY42" fmla="*/ 208966 h 765333"/>
                    <a:gd name="connsiteX43" fmla="*/ 159284 w 893904"/>
                    <a:gd name="connsiteY43" fmla="*/ 257503 h 765333"/>
                    <a:gd name="connsiteX44" fmla="*/ 105488 w 893904"/>
                    <a:gd name="connsiteY44" fmla="*/ 257914 h 765333"/>
                    <a:gd name="connsiteX45" fmla="*/ 31142 w 893904"/>
                    <a:gd name="connsiteY45" fmla="*/ 208940 h 765333"/>
                    <a:gd name="connsiteX46" fmla="*/ 14185 w 893904"/>
                    <a:gd name="connsiteY46" fmla="*/ 182388 h 765333"/>
                    <a:gd name="connsiteX47" fmla="*/ 306 w 893904"/>
                    <a:gd name="connsiteY47" fmla="*/ 142727 h 765333"/>
                    <a:gd name="connsiteX48" fmla="*/ 58746 w 893904"/>
                    <a:gd name="connsiteY48" fmla="*/ 176129 h 765333"/>
                    <a:gd name="connsiteX49" fmla="*/ 126524 w 893904"/>
                    <a:gd name="connsiteY49" fmla="*/ 170947 h 765333"/>
                    <a:gd name="connsiteX50" fmla="*/ 341889 w 893904"/>
                    <a:gd name="connsiteY50" fmla="*/ 108941 h 765333"/>
                    <a:gd name="connsiteX51" fmla="*/ 623032 w 893904"/>
                    <a:gd name="connsiteY51" fmla="*/ 38828 h 765333"/>
                    <a:gd name="connsiteX52" fmla="*/ 741938 w 893904"/>
                    <a:gd name="connsiteY52" fmla="*/ 6479 h 7653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893904" h="765333">
                      <a:moveTo>
                        <a:pt x="741938" y="6479"/>
                      </a:moveTo>
                      <a:cubicBezTo>
                        <a:pt x="758562" y="1835"/>
                        <a:pt x="777032" y="-3680"/>
                        <a:pt x="794015" y="2708"/>
                      </a:cubicBezTo>
                      <a:cubicBezTo>
                        <a:pt x="812768" y="9455"/>
                        <a:pt x="832445" y="12328"/>
                        <a:pt x="852147" y="14688"/>
                      </a:cubicBezTo>
                      <a:cubicBezTo>
                        <a:pt x="861947" y="15458"/>
                        <a:pt x="867463" y="24565"/>
                        <a:pt x="873543" y="31081"/>
                      </a:cubicBezTo>
                      <a:cubicBezTo>
                        <a:pt x="885344" y="45601"/>
                        <a:pt x="897811" y="63841"/>
                        <a:pt x="893245" y="83723"/>
                      </a:cubicBezTo>
                      <a:cubicBezTo>
                        <a:pt x="888550" y="96653"/>
                        <a:pt x="882522" y="109069"/>
                        <a:pt x="877006" y="121691"/>
                      </a:cubicBezTo>
                      <a:cubicBezTo>
                        <a:pt x="859767" y="115790"/>
                        <a:pt x="842553" y="109531"/>
                        <a:pt x="824672" y="105888"/>
                      </a:cubicBezTo>
                      <a:cubicBezTo>
                        <a:pt x="802815" y="103502"/>
                        <a:pt x="780752" y="106273"/>
                        <a:pt x="758895" y="104297"/>
                      </a:cubicBezTo>
                      <a:cubicBezTo>
                        <a:pt x="748710" y="102091"/>
                        <a:pt x="747787" y="90367"/>
                        <a:pt x="746709" y="81927"/>
                      </a:cubicBezTo>
                      <a:cubicBezTo>
                        <a:pt x="729162" y="81260"/>
                        <a:pt x="711615" y="78387"/>
                        <a:pt x="694067" y="79695"/>
                      </a:cubicBezTo>
                      <a:cubicBezTo>
                        <a:pt x="671825" y="83441"/>
                        <a:pt x="649866" y="88828"/>
                        <a:pt x="628034" y="94498"/>
                      </a:cubicBezTo>
                      <a:cubicBezTo>
                        <a:pt x="644735" y="112301"/>
                        <a:pt x="667593" y="121563"/>
                        <a:pt x="687115" y="135570"/>
                      </a:cubicBezTo>
                      <a:cubicBezTo>
                        <a:pt x="693631" y="140059"/>
                        <a:pt x="697710" y="149987"/>
                        <a:pt x="692400" y="156888"/>
                      </a:cubicBezTo>
                      <a:cubicBezTo>
                        <a:pt x="673211" y="184287"/>
                        <a:pt x="655869" y="212917"/>
                        <a:pt x="638347" y="241418"/>
                      </a:cubicBezTo>
                      <a:cubicBezTo>
                        <a:pt x="615771" y="279232"/>
                        <a:pt x="582036" y="308349"/>
                        <a:pt x="553997" y="341854"/>
                      </a:cubicBezTo>
                      <a:cubicBezTo>
                        <a:pt x="539092" y="363659"/>
                        <a:pt x="546095" y="392007"/>
                        <a:pt x="543915" y="416738"/>
                      </a:cubicBezTo>
                      <a:cubicBezTo>
                        <a:pt x="539990" y="524356"/>
                        <a:pt x="546762" y="633078"/>
                        <a:pt x="526803" y="739516"/>
                      </a:cubicBezTo>
                      <a:cubicBezTo>
                        <a:pt x="500354" y="751497"/>
                        <a:pt x="472571" y="767967"/>
                        <a:pt x="442504" y="764734"/>
                      </a:cubicBezTo>
                      <a:cubicBezTo>
                        <a:pt x="419621" y="750009"/>
                        <a:pt x="407820" y="724021"/>
                        <a:pt x="391042" y="703421"/>
                      </a:cubicBezTo>
                      <a:cubicBezTo>
                        <a:pt x="379652" y="681949"/>
                        <a:pt x="356717" y="672046"/>
                        <a:pt x="337092" y="659938"/>
                      </a:cubicBezTo>
                      <a:cubicBezTo>
                        <a:pt x="336835" y="657680"/>
                        <a:pt x="336348" y="653191"/>
                        <a:pt x="336091" y="650933"/>
                      </a:cubicBezTo>
                      <a:cubicBezTo>
                        <a:pt x="351253" y="648034"/>
                        <a:pt x="366953" y="652626"/>
                        <a:pt x="381935" y="649343"/>
                      </a:cubicBezTo>
                      <a:cubicBezTo>
                        <a:pt x="400073" y="639286"/>
                        <a:pt x="412335" y="619712"/>
                        <a:pt x="416953" y="599830"/>
                      </a:cubicBezTo>
                      <a:cubicBezTo>
                        <a:pt x="420519" y="560118"/>
                        <a:pt x="418287" y="520200"/>
                        <a:pt x="418287" y="480411"/>
                      </a:cubicBezTo>
                      <a:cubicBezTo>
                        <a:pt x="349380" y="537799"/>
                        <a:pt x="284501" y="599959"/>
                        <a:pt x="215235" y="656859"/>
                      </a:cubicBezTo>
                      <a:cubicBezTo>
                        <a:pt x="180320" y="678357"/>
                        <a:pt x="145303" y="700651"/>
                        <a:pt x="106463" y="714478"/>
                      </a:cubicBezTo>
                      <a:cubicBezTo>
                        <a:pt x="97509" y="707346"/>
                        <a:pt x="88453" y="700368"/>
                        <a:pt x="79628" y="693108"/>
                      </a:cubicBezTo>
                      <a:cubicBezTo>
                        <a:pt x="130218" y="646315"/>
                        <a:pt x="181167" y="599933"/>
                        <a:pt x="231680" y="553037"/>
                      </a:cubicBezTo>
                      <a:cubicBezTo>
                        <a:pt x="264004" y="521252"/>
                        <a:pt x="299150" y="492186"/>
                        <a:pt x="327703" y="456732"/>
                      </a:cubicBezTo>
                      <a:cubicBezTo>
                        <a:pt x="361745" y="415481"/>
                        <a:pt x="401637" y="378539"/>
                        <a:pt x="428600" y="331874"/>
                      </a:cubicBezTo>
                      <a:cubicBezTo>
                        <a:pt x="434064" y="322100"/>
                        <a:pt x="440888" y="310325"/>
                        <a:pt x="436630" y="298806"/>
                      </a:cubicBezTo>
                      <a:cubicBezTo>
                        <a:pt x="431909" y="285133"/>
                        <a:pt x="425239" y="272254"/>
                        <a:pt x="419082" y="259222"/>
                      </a:cubicBezTo>
                      <a:cubicBezTo>
                        <a:pt x="403125" y="257631"/>
                        <a:pt x="387015" y="255374"/>
                        <a:pt x="372648" y="247857"/>
                      </a:cubicBezTo>
                      <a:cubicBezTo>
                        <a:pt x="376522" y="231310"/>
                        <a:pt x="383603" y="215251"/>
                        <a:pt x="395814" y="203142"/>
                      </a:cubicBezTo>
                      <a:cubicBezTo>
                        <a:pt x="397430" y="206811"/>
                        <a:pt x="400637" y="214174"/>
                        <a:pt x="402253" y="217868"/>
                      </a:cubicBezTo>
                      <a:cubicBezTo>
                        <a:pt x="433218" y="218022"/>
                        <a:pt x="464028" y="212070"/>
                        <a:pt x="495018" y="213147"/>
                      </a:cubicBezTo>
                      <a:cubicBezTo>
                        <a:pt x="507460" y="217278"/>
                        <a:pt x="518645" y="224256"/>
                        <a:pt x="529805" y="230977"/>
                      </a:cubicBezTo>
                      <a:cubicBezTo>
                        <a:pt x="546993" y="213635"/>
                        <a:pt x="562334" y="193830"/>
                        <a:pt x="571031" y="170818"/>
                      </a:cubicBezTo>
                      <a:cubicBezTo>
                        <a:pt x="563514" y="169638"/>
                        <a:pt x="555921" y="168509"/>
                        <a:pt x="548430" y="167432"/>
                      </a:cubicBezTo>
                      <a:cubicBezTo>
                        <a:pt x="546223" y="149423"/>
                        <a:pt x="550841" y="131952"/>
                        <a:pt x="554843" y="114585"/>
                      </a:cubicBezTo>
                      <a:cubicBezTo>
                        <a:pt x="532011" y="114816"/>
                        <a:pt x="510103" y="121896"/>
                        <a:pt x="488040" y="126822"/>
                      </a:cubicBezTo>
                      <a:cubicBezTo>
                        <a:pt x="449431" y="135493"/>
                        <a:pt x="412079" y="148602"/>
                        <a:pt x="373957" y="158915"/>
                      </a:cubicBezTo>
                      <a:cubicBezTo>
                        <a:pt x="334552" y="170459"/>
                        <a:pt x="298688" y="190854"/>
                        <a:pt x="262131" y="208966"/>
                      </a:cubicBezTo>
                      <a:cubicBezTo>
                        <a:pt x="228370" y="226257"/>
                        <a:pt x="193814" y="241880"/>
                        <a:pt x="159284" y="257503"/>
                      </a:cubicBezTo>
                      <a:cubicBezTo>
                        <a:pt x="142712" y="265071"/>
                        <a:pt x="121060" y="270074"/>
                        <a:pt x="105488" y="257914"/>
                      </a:cubicBezTo>
                      <a:cubicBezTo>
                        <a:pt x="80886" y="241315"/>
                        <a:pt x="55308" y="226128"/>
                        <a:pt x="31142" y="208940"/>
                      </a:cubicBezTo>
                      <a:cubicBezTo>
                        <a:pt x="21189" y="203373"/>
                        <a:pt x="17982" y="192265"/>
                        <a:pt x="14185" y="182388"/>
                      </a:cubicBezTo>
                      <a:cubicBezTo>
                        <a:pt x="9465" y="169202"/>
                        <a:pt x="4616" y="156067"/>
                        <a:pt x="306" y="142727"/>
                      </a:cubicBezTo>
                      <a:cubicBezTo>
                        <a:pt x="25652" y="141188"/>
                        <a:pt x="39198" y="165123"/>
                        <a:pt x="58746" y="176129"/>
                      </a:cubicBezTo>
                      <a:cubicBezTo>
                        <a:pt x="81219" y="179848"/>
                        <a:pt x="104333" y="175179"/>
                        <a:pt x="126524" y="170947"/>
                      </a:cubicBezTo>
                      <a:cubicBezTo>
                        <a:pt x="198945" y="152527"/>
                        <a:pt x="270109" y="129669"/>
                        <a:pt x="341889" y="108941"/>
                      </a:cubicBezTo>
                      <a:cubicBezTo>
                        <a:pt x="433705" y="78541"/>
                        <a:pt x="529933" y="64611"/>
                        <a:pt x="623032" y="38828"/>
                      </a:cubicBezTo>
                      <a:cubicBezTo>
                        <a:pt x="662795" y="28515"/>
                        <a:pt x="702405" y="17613"/>
                        <a:pt x="741938" y="6479"/>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65" name="任意多边形: 形状 64"/>
                <p:cNvSpPr/>
                <p:nvPr>
                  <p:custDataLst>
                    <p:tags r:id="rId28"/>
                  </p:custDataLst>
                </p:nvPr>
              </p:nvSpPr>
              <p:spPr>
                <a:xfrm>
                  <a:off x="4835522" y="3498017"/>
                  <a:ext cx="371798" cy="293184"/>
                </a:xfrm>
                <a:custGeom>
                  <a:gdLst>
                    <a:gd name="connsiteX0" fmla="*/ 5941 w 371798"/>
                    <a:gd name="connsiteY0" fmla="*/ -243 h 293184"/>
                    <a:gd name="connsiteX1" fmla="*/ 115534 w 371798"/>
                    <a:gd name="connsiteY1" fmla="*/ 18613 h 293184"/>
                    <a:gd name="connsiteX2" fmla="*/ 226308 w 371798"/>
                    <a:gd name="connsiteY2" fmla="*/ 50988 h 293184"/>
                    <a:gd name="connsiteX3" fmla="*/ 271716 w 371798"/>
                    <a:gd name="connsiteY3" fmla="*/ 72410 h 293184"/>
                    <a:gd name="connsiteX4" fmla="*/ 334671 w 371798"/>
                    <a:gd name="connsiteY4" fmla="*/ 142907 h 293184"/>
                    <a:gd name="connsiteX5" fmla="*/ 371921 w 371798"/>
                    <a:gd name="connsiteY5" fmla="*/ 215431 h 293184"/>
                    <a:gd name="connsiteX6" fmla="*/ 329078 w 371798"/>
                    <a:gd name="connsiteY6" fmla="*/ 287647 h 293184"/>
                    <a:gd name="connsiteX7" fmla="*/ 291341 w 371798"/>
                    <a:gd name="connsiteY7" fmla="*/ 286261 h 293184"/>
                    <a:gd name="connsiteX8" fmla="*/ 215252 w 371798"/>
                    <a:gd name="connsiteY8" fmla="*/ 195626 h 293184"/>
                    <a:gd name="connsiteX9" fmla="*/ 115483 w 371798"/>
                    <a:gd name="connsiteY9" fmla="*/ 95293 h 293184"/>
                    <a:gd name="connsiteX10" fmla="*/ 220 w 371798"/>
                    <a:gd name="connsiteY10" fmla="*/ 20537 h 293184"/>
                    <a:gd name="connsiteX11" fmla="*/ 5941 w 371798"/>
                    <a:gd name="connsiteY11" fmla="*/ -243 h 2931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1798" h="293184">
                      <a:moveTo>
                        <a:pt x="5941" y="-243"/>
                      </a:moveTo>
                      <a:cubicBezTo>
                        <a:pt x="42190" y="7633"/>
                        <a:pt x="79080" y="11840"/>
                        <a:pt x="115534" y="18613"/>
                      </a:cubicBezTo>
                      <a:cubicBezTo>
                        <a:pt x="153041" y="27310"/>
                        <a:pt x="189290" y="40496"/>
                        <a:pt x="226308" y="50988"/>
                      </a:cubicBezTo>
                      <a:cubicBezTo>
                        <a:pt x="242060" y="56427"/>
                        <a:pt x="259864" y="59583"/>
                        <a:pt x="271716" y="72410"/>
                      </a:cubicBezTo>
                      <a:cubicBezTo>
                        <a:pt x="294266" y="94446"/>
                        <a:pt x="313352" y="119716"/>
                        <a:pt x="334671" y="142907"/>
                      </a:cubicBezTo>
                      <a:cubicBezTo>
                        <a:pt x="351628" y="163789"/>
                        <a:pt x="373665" y="186390"/>
                        <a:pt x="371921" y="215431"/>
                      </a:cubicBezTo>
                      <a:cubicBezTo>
                        <a:pt x="372305" y="244497"/>
                        <a:pt x="358093" y="277385"/>
                        <a:pt x="329078" y="287647"/>
                      </a:cubicBezTo>
                      <a:cubicBezTo>
                        <a:pt x="317483" y="293008"/>
                        <a:pt x="301141" y="296779"/>
                        <a:pt x="291341" y="286261"/>
                      </a:cubicBezTo>
                      <a:cubicBezTo>
                        <a:pt x="262891" y="258812"/>
                        <a:pt x="242830" y="223948"/>
                        <a:pt x="215252" y="195626"/>
                      </a:cubicBezTo>
                      <a:cubicBezTo>
                        <a:pt x="182312" y="161865"/>
                        <a:pt x="148320" y="129156"/>
                        <a:pt x="115483" y="95293"/>
                      </a:cubicBezTo>
                      <a:cubicBezTo>
                        <a:pt x="84237" y="60532"/>
                        <a:pt x="39239" y="44421"/>
                        <a:pt x="220" y="20537"/>
                      </a:cubicBezTo>
                      <a:cubicBezTo>
                        <a:pt x="2092" y="13585"/>
                        <a:pt x="3991" y="6658"/>
                        <a:pt x="5941" y="-243"/>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grpSp>
        </p:grpSp>
        <p:grpSp>
          <p:nvGrpSpPr>
            <p:cNvPr id="90" name="组合 89"/>
            <p:cNvGrpSpPr/>
            <p:nvPr>
              <p:custDataLst>
                <p:tags r:id="rId29"/>
              </p:custDataLst>
            </p:nvPr>
          </p:nvGrpSpPr>
          <p:grpSpPr>
            <a:xfrm>
              <a:off x="7338" y="2370"/>
              <a:ext cx="1404" cy="2125"/>
              <a:chOff x="3512199" y="1040456"/>
              <a:chExt cx="1058352" cy="1601522"/>
            </a:xfrm>
            <a:blipFill dpi="0" rotWithShape="1">
              <a:blip r:embed="rId11"/>
              <a:stretch>
                <a:fillRect/>
              </a:stretch>
            </a:blipFill>
            <a:effectLst/>
          </p:grpSpPr>
          <p:sp>
            <p:nvSpPr>
              <p:cNvPr id="6" name="任意多边形: 形状 58"/>
              <p:cNvSpPr/>
              <p:nvPr>
                <p:custDataLst>
                  <p:tags r:id="rId30"/>
                </p:custDataLst>
              </p:nvPr>
            </p:nvSpPr>
            <p:spPr>
              <a:xfrm>
                <a:off x="3512199" y="1040456"/>
                <a:ext cx="1048976" cy="642428"/>
              </a:xfrm>
              <a:custGeom>
                <a:gdLst>
                  <a:gd name="connsiteX0" fmla="*/ 640172 w 1048976"/>
                  <a:gd name="connsiteY0" fmla="*/ 28677 h 675641"/>
                  <a:gd name="connsiteX1" fmla="*/ 647278 w 1048976"/>
                  <a:gd name="connsiteY1" fmla="*/ -184 h 675641"/>
                  <a:gd name="connsiteX2" fmla="*/ 751741 w 1048976"/>
                  <a:gd name="connsiteY2" fmla="*/ 88220 h 675641"/>
                  <a:gd name="connsiteX3" fmla="*/ 829422 w 1048976"/>
                  <a:gd name="connsiteY3" fmla="*/ 159871 h 675641"/>
                  <a:gd name="connsiteX4" fmla="*/ 857769 w 1048976"/>
                  <a:gd name="connsiteY4" fmla="*/ 216362 h 675641"/>
                  <a:gd name="connsiteX5" fmla="*/ 889247 w 1048976"/>
                  <a:gd name="connsiteY5" fmla="*/ 231164 h 675641"/>
                  <a:gd name="connsiteX6" fmla="*/ 991478 w 1048976"/>
                  <a:gd name="connsiteY6" fmla="*/ 252534 h 675641"/>
                  <a:gd name="connsiteX7" fmla="*/ 1034140 w 1048976"/>
                  <a:gd name="connsiteY7" fmla="*/ 286217 h 675641"/>
                  <a:gd name="connsiteX8" fmla="*/ 1041991 w 1048976"/>
                  <a:gd name="connsiteY8" fmla="*/ 343169 h 675641"/>
                  <a:gd name="connsiteX9" fmla="*/ 985064 w 1048976"/>
                  <a:gd name="connsiteY9" fmla="*/ 365796 h 675641"/>
                  <a:gd name="connsiteX10" fmla="*/ 907230 w 1048976"/>
                  <a:gd name="connsiteY10" fmla="*/ 390373 h 675641"/>
                  <a:gd name="connsiteX11" fmla="*/ 836605 w 1048976"/>
                  <a:gd name="connsiteY11" fmla="*/ 380547 h 675641"/>
                  <a:gd name="connsiteX12" fmla="*/ 821289 w 1048976"/>
                  <a:gd name="connsiteY12" fmla="*/ 408587 h 675641"/>
                  <a:gd name="connsiteX13" fmla="*/ 799868 w 1048976"/>
                  <a:gd name="connsiteY13" fmla="*/ 460536 h 675641"/>
                  <a:gd name="connsiteX14" fmla="*/ 771751 w 1048976"/>
                  <a:gd name="connsiteY14" fmla="*/ 519515 h 675641"/>
                  <a:gd name="connsiteX15" fmla="*/ 729114 w 1048976"/>
                  <a:gd name="connsiteY15" fmla="*/ 584522 h 675641"/>
                  <a:gd name="connsiteX16" fmla="*/ 689530 w 1048976"/>
                  <a:gd name="connsiteY16" fmla="*/ 627133 h 675641"/>
                  <a:gd name="connsiteX17" fmla="*/ 640890 w 1048976"/>
                  <a:gd name="connsiteY17" fmla="*/ 655789 h 675641"/>
                  <a:gd name="connsiteX18" fmla="*/ 614672 w 1048976"/>
                  <a:gd name="connsiteY18" fmla="*/ 675363 h 675641"/>
                  <a:gd name="connsiteX19" fmla="*/ 561773 w 1048976"/>
                  <a:gd name="connsiteY19" fmla="*/ 666256 h 675641"/>
                  <a:gd name="connsiteX20" fmla="*/ 555206 w 1048976"/>
                  <a:gd name="connsiteY20" fmla="*/ 651915 h 675641"/>
                  <a:gd name="connsiteX21" fmla="*/ 617058 w 1048976"/>
                  <a:gd name="connsiteY21" fmla="*/ 544630 h 675641"/>
                  <a:gd name="connsiteX22" fmla="*/ 647406 w 1048976"/>
                  <a:gd name="connsiteY22" fmla="*/ 443759 h 675641"/>
                  <a:gd name="connsiteX23" fmla="*/ 647176 w 1048976"/>
                  <a:gd name="connsiteY23" fmla="*/ 411409 h 675641"/>
                  <a:gd name="connsiteX24" fmla="*/ 590711 w 1048976"/>
                  <a:gd name="connsiteY24" fmla="*/ 412409 h 675641"/>
                  <a:gd name="connsiteX25" fmla="*/ 508490 w 1048976"/>
                  <a:gd name="connsiteY25" fmla="*/ 442886 h 675641"/>
                  <a:gd name="connsiteX26" fmla="*/ 484221 w 1048976"/>
                  <a:gd name="connsiteY26" fmla="*/ 571002 h 675641"/>
                  <a:gd name="connsiteX27" fmla="*/ 437659 w 1048976"/>
                  <a:gd name="connsiteY27" fmla="*/ 613793 h 675641"/>
                  <a:gd name="connsiteX28" fmla="*/ 386736 w 1048976"/>
                  <a:gd name="connsiteY28" fmla="*/ 601659 h 675641"/>
                  <a:gd name="connsiteX29" fmla="*/ 334966 w 1048976"/>
                  <a:gd name="connsiteY29" fmla="*/ 551736 h 675641"/>
                  <a:gd name="connsiteX30" fmla="*/ 312776 w 1048976"/>
                  <a:gd name="connsiteY30" fmla="*/ 514256 h 675641"/>
                  <a:gd name="connsiteX31" fmla="*/ 222756 w 1048976"/>
                  <a:gd name="connsiteY31" fmla="*/ 560664 h 675641"/>
                  <a:gd name="connsiteX32" fmla="*/ 185763 w 1048976"/>
                  <a:gd name="connsiteY32" fmla="*/ 577006 h 675641"/>
                  <a:gd name="connsiteX33" fmla="*/ 125912 w 1048976"/>
                  <a:gd name="connsiteY33" fmla="*/ 568027 h 675641"/>
                  <a:gd name="connsiteX34" fmla="*/ 52516 w 1048976"/>
                  <a:gd name="connsiteY34" fmla="*/ 523979 h 675641"/>
                  <a:gd name="connsiteX35" fmla="*/ 23527 w 1048976"/>
                  <a:gd name="connsiteY35" fmla="*/ 496632 h 675641"/>
                  <a:gd name="connsiteX36" fmla="*/ -24 w 1048976"/>
                  <a:gd name="connsiteY36" fmla="*/ 451173 h 675641"/>
                  <a:gd name="connsiteX37" fmla="*/ 136045 w 1048976"/>
                  <a:gd name="connsiteY37" fmla="*/ 411871 h 675641"/>
                  <a:gd name="connsiteX38" fmla="*/ 188995 w 1048976"/>
                  <a:gd name="connsiteY38" fmla="*/ 393656 h 675641"/>
                  <a:gd name="connsiteX39" fmla="*/ 238071 w 1048976"/>
                  <a:gd name="connsiteY39" fmla="*/ 379213 h 675641"/>
                  <a:gd name="connsiteX40" fmla="*/ 245973 w 1048976"/>
                  <a:gd name="connsiteY40" fmla="*/ 363487 h 675641"/>
                  <a:gd name="connsiteX41" fmla="*/ 208159 w 1048976"/>
                  <a:gd name="connsiteY41" fmla="*/ 228085 h 675641"/>
                  <a:gd name="connsiteX42" fmla="*/ 180657 w 1048976"/>
                  <a:gd name="connsiteY42" fmla="*/ 157178 h 675641"/>
                  <a:gd name="connsiteX43" fmla="*/ 198513 w 1048976"/>
                  <a:gd name="connsiteY43" fmla="*/ 133576 h 675641"/>
                  <a:gd name="connsiteX44" fmla="*/ 246870 w 1048976"/>
                  <a:gd name="connsiteY44" fmla="*/ 136885 h 675641"/>
                  <a:gd name="connsiteX45" fmla="*/ 323345 w 1048976"/>
                  <a:gd name="connsiteY45" fmla="*/ 175854 h 675641"/>
                  <a:gd name="connsiteX46" fmla="*/ 431785 w 1048976"/>
                  <a:gd name="connsiteY46" fmla="*/ 234294 h 675641"/>
                  <a:gd name="connsiteX47" fmla="*/ 505027 w 1048976"/>
                  <a:gd name="connsiteY47" fmla="*/ 297069 h 675641"/>
                  <a:gd name="connsiteX48" fmla="*/ 550280 w 1048976"/>
                  <a:gd name="connsiteY48" fmla="*/ 286217 h 675641"/>
                  <a:gd name="connsiteX49" fmla="*/ 671419 w 1048976"/>
                  <a:gd name="connsiteY49" fmla="*/ 260050 h 675641"/>
                  <a:gd name="connsiteX50" fmla="*/ 683963 w 1048976"/>
                  <a:gd name="connsiteY50" fmla="*/ 236628 h 675641"/>
                  <a:gd name="connsiteX51" fmla="*/ 664364 w 1048976"/>
                  <a:gd name="connsiteY51" fmla="*/ 132499 h 675641"/>
                  <a:gd name="connsiteX52" fmla="*/ 640172 w 1048976"/>
                  <a:gd name="connsiteY52" fmla="*/ 28677 h 6756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48976" h="675641">
                    <a:moveTo>
                      <a:pt x="640172" y="28677"/>
                    </a:moveTo>
                    <a:cubicBezTo>
                      <a:pt x="635708" y="17825"/>
                      <a:pt x="641532" y="8231"/>
                      <a:pt x="647278" y="-184"/>
                    </a:cubicBezTo>
                    <a:cubicBezTo>
                      <a:pt x="681962" y="29421"/>
                      <a:pt x="715389" y="60719"/>
                      <a:pt x="751741" y="88220"/>
                    </a:cubicBezTo>
                    <a:cubicBezTo>
                      <a:pt x="785245" y="102458"/>
                      <a:pt x="808873" y="130959"/>
                      <a:pt x="829422" y="159871"/>
                    </a:cubicBezTo>
                    <a:cubicBezTo>
                      <a:pt x="841120" y="177573"/>
                      <a:pt x="846533" y="198455"/>
                      <a:pt x="857769" y="216362"/>
                    </a:cubicBezTo>
                    <a:cubicBezTo>
                      <a:pt x="865132" y="226110"/>
                      <a:pt x="878805" y="226726"/>
                      <a:pt x="889247" y="231164"/>
                    </a:cubicBezTo>
                    <a:cubicBezTo>
                      <a:pt x="922546" y="241836"/>
                      <a:pt x="957820" y="243503"/>
                      <a:pt x="991478" y="252534"/>
                    </a:cubicBezTo>
                    <a:cubicBezTo>
                      <a:pt x="1006614" y="262180"/>
                      <a:pt x="1026034" y="268670"/>
                      <a:pt x="1034140" y="286217"/>
                    </a:cubicBezTo>
                    <a:cubicBezTo>
                      <a:pt x="1044043" y="302482"/>
                      <a:pt x="1057280" y="325878"/>
                      <a:pt x="1041991" y="343169"/>
                    </a:cubicBezTo>
                    <a:cubicBezTo>
                      <a:pt x="1033037" y="366360"/>
                      <a:pt x="1005536" y="364770"/>
                      <a:pt x="985064" y="365796"/>
                    </a:cubicBezTo>
                    <a:cubicBezTo>
                      <a:pt x="956768" y="364488"/>
                      <a:pt x="935424" y="389398"/>
                      <a:pt x="907230" y="390373"/>
                    </a:cubicBezTo>
                    <a:cubicBezTo>
                      <a:pt x="883423" y="390193"/>
                      <a:pt x="860565" y="379444"/>
                      <a:pt x="836605" y="380547"/>
                    </a:cubicBezTo>
                    <a:cubicBezTo>
                      <a:pt x="827061" y="386781"/>
                      <a:pt x="824445" y="398479"/>
                      <a:pt x="821289" y="408587"/>
                    </a:cubicBezTo>
                    <a:cubicBezTo>
                      <a:pt x="814927" y="426160"/>
                      <a:pt x="810232" y="444708"/>
                      <a:pt x="799868" y="460536"/>
                    </a:cubicBezTo>
                    <a:cubicBezTo>
                      <a:pt x="787965" y="478956"/>
                      <a:pt x="782731" y="500608"/>
                      <a:pt x="771751" y="519515"/>
                    </a:cubicBezTo>
                    <a:cubicBezTo>
                      <a:pt x="758103" y="541526"/>
                      <a:pt x="747431" y="565769"/>
                      <a:pt x="729114" y="584522"/>
                    </a:cubicBezTo>
                    <a:cubicBezTo>
                      <a:pt x="715800" y="598606"/>
                      <a:pt x="702845" y="613049"/>
                      <a:pt x="689530" y="627133"/>
                    </a:cubicBezTo>
                    <a:cubicBezTo>
                      <a:pt x="676832" y="641731"/>
                      <a:pt x="657129" y="646477"/>
                      <a:pt x="640890" y="655789"/>
                    </a:cubicBezTo>
                    <a:cubicBezTo>
                      <a:pt x="631398" y="661305"/>
                      <a:pt x="626165" y="673208"/>
                      <a:pt x="614672" y="675363"/>
                    </a:cubicBezTo>
                    <a:cubicBezTo>
                      <a:pt x="596355" y="676569"/>
                      <a:pt x="580090" y="665820"/>
                      <a:pt x="561773" y="666256"/>
                    </a:cubicBezTo>
                    <a:cubicBezTo>
                      <a:pt x="560131" y="662664"/>
                      <a:pt x="556848" y="655481"/>
                      <a:pt x="555206" y="651915"/>
                    </a:cubicBezTo>
                    <a:cubicBezTo>
                      <a:pt x="584503" y="622028"/>
                      <a:pt x="604102" y="584086"/>
                      <a:pt x="617058" y="544630"/>
                    </a:cubicBezTo>
                    <a:cubicBezTo>
                      <a:pt x="627217" y="510998"/>
                      <a:pt x="633656" y="476211"/>
                      <a:pt x="647406" y="443759"/>
                    </a:cubicBezTo>
                    <a:cubicBezTo>
                      <a:pt x="651178" y="433728"/>
                      <a:pt x="657206" y="419875"/>
                      <a:pt x="647176" y="411409"/>
                    </a:cubicBezTo>
                    <a:cubicBezTo>
                      <a:pt x="630167" y="400198"/>
                      <a:pt x="608720" y="408638"/>
                      <a:pt x="590711" y="412409"/>
                    </a:cubicBezTo>
                    <a:cubicBezTo>
                      <a:pt x="561927" y="418361"/>
                      <a:pt x="532656" y="425365"/>
                      <a:pt x="508490" y="442886"/>
                    </a:cubicBezTo>
                    <a:cubicBezTo>
                      <a:pt x="512261" y="487114"/>
                      <a:pt x="498074" y="529802"/>
                      <a:pt x="484221" y="571002"/>
                    </a:cubicBezTo>
                    <a:cubicBezTo>
                      <a:pt x="469829" y="586215"/>
                      <a:pt x="455309" y="602223"/>
                      <a:pt x="437659" y="613793"/>
                    </a:cubicBezTo>
                    <a:cubicBezTo>
                      <a:pt x="419881" y="622362"/>
                      <a:pt x="402539" y="607713"/>
                      <a:pt x="386736" y="601659"/>
                    </a:cubicBezTo>
                    <a:cubicBezTo>
                      <a:pt x="367290" y="587472"/>
                      <a:pt x="352950" y="567616"/>
                      <a:pt x="334966" y="551736"/>
                    </a:cubicBezTo>
                    <a:cubicBezTo>
                      <a:pt x="323063" y="542373"/>
                      <a:pt x="319266" y="527237"/>
                      <a:pt x="312776" y="514256"/>
                    </a:cubicBezTo>
                    <a:cubicBezTo>
                      <a:pt x="277604" y="516796"/>
                      <a:pt x="249538" y="540218"/>
                      <a:pt x="222756" y="560664"/>
                    </a:cubicBezTo>
                    <a:cubicBezTo>
                      <a:pt x="212674" y="569822"/>
                      <a:pt x="200334" y="579007"/>
                      <a:pt x="185763" y="577006"/>
                    </a:cubicBezTo>
                    <a:cubicBezTo>
                      <a:pt x="165778" y="575492"/>
                      <a:pt x="144896" y="574928"/>
                      <a:pt x="125912" y="568027"/>
                    </a:cubicBezTo>
                    <a:cubicBezTo>
                      <a:pt x="102054" y="552378"/>
                      <a:pt x="74039" y="543142"/>
                      <a:pt x="52516" y="523979"/>
                    </a:cubicBezTo>
                    <a:cubicBezTo>
                      <a:pt x="42459" y="515385"/>
                      <a:pt x="29863" y="508766"/>
                      <a:pt x="23527" y="496632"/>
                    </a:cubicBezTo>
                    <a:cubicBezTo>
                      <a:pt x="15574" y="481521"/>
                      <a:pt x="7621" y="466411"/>
                      <a:pt x="-24" y="451173"/>
                    </a:cubicBezTo>
                    <a:cubicBezTo>
                      <a:pt x="42126" y="428905"/>
                      <a:pt x="89304" y="419002"/>
                      <a:pt x="136045" y="411871"/>
                    </a:cubicBezTo>
                    <a:cubicBezTo>
                      <a:pt x="154619" y="408767"/>
                      <a:pt x="171114" y="399018"/>
                      <a:pt x="188995" y="393656"/>
                    </a:cubicBezTo>
                    <a:cubicBezTo>
                      <a:pt x="205337" y="388782"/>
                      <a:pt x="221114" y="381856"/>
                      <a:pt x="238071" y="379213"/>
                    </a:cubicBezTo>
                    <a:cubicBezTo>
                      <a:pt x="244562" y="377828"/>
                      <a:pt x="252360" y="372851"/>
                      <a:pt x="245973" y="363487"/>
                    </a:cubicBezTo>
                    <a:cubicBezTo>
                      <a:pt x="249154" y="314514"/>
                      <a:pt x="215778" y="274853"/>
                      <a:pt x="208159" y="228085"/>
                    </a:cubicBezTo>
                    <a:cubicBezTo>
                      <a:pt x="200129" y="203996"/>
                      <a:pt x="180401" y="183935"/>
                      <a:pt x="180657" y="157178"/>
                    </a:cubicBezTo>
                    <a:cubicBezTo>
                      <a:pt x="178349" y="145762"/>
                      <a:pt x="187199" y="135090"/>
                      <a:pt x="198513" y="133576"/>
                    </a:cubicBezTo>
                    <a:cubicBezTo>
                      <a:pt x="214290" y="132678"/>
                      <a:pt x="232273" y="128753"/>
                      <a:pt x="246870" y="136885"/>
                    </a:cubicBezTo>
                    <a:cubicBezTo>
                      <a:pt x="271832" y="150816"/>
                      <a:pt x="296408" y="165900"/>
                      <a:pt x="323345" y="175854"/>
                    </a:cubicBezTo>
                    <a:cubicBezTo>
                      <a:pt x="361108" y="191657"/>
                      <a:pt x="404258" y="201533"/>
                      <a:pt x="431785" y="234294"/>
                    </a:cubicBezTo>
                    <a:cubicBezTo>
                      <a:pt x="455053" y="256177"/>
                      <a:pt x="472369" y="288141"/>
                      <a:pt x="505027" y="297069"/>
                    </a:cubicBezTo>
                    <a:cubicBezTo>
                      <a:pt x="520701" y="297377"/>
                      <a:pt x="534991" y="288860"/>
                      <a:pt x="550280" y="286217"/>
                    </a:cubicBezTo>
                    <a:cubicBezTo>
                      <a:pt x="590942" y="278906"/>
                      <a:pt x="632784" y="275853"/>
                      <a:pt x="671419" y="260050"/>
                    </a:cubicBezTo>
                    <a:cubicBezTo>
                      <a:pt x="680397" y="256228"/>
                      <a:pt x="685964" y="246300"/>
                      <a:pt x="683963" y="236628"/>
                    </a:cubicBezTo>
                    <a:cubicBezTo>
                      <a:pt x="679474" y="201739"/>
                      <a:pt x="680680" y="164592"/>
                      <a:pt x="664364" y="132499"/>
                    </a:cubicBezTo>
                    <a:cubicBezTo>
                      <a:pt x="649048" y="99995"/>
                      <a:pt x="645559" y="63746"/>
                      <a:pt x="640172" y="28677"/>
                    </a:cubicBezTo>
                    <a:close/>
                  </a:path>
                </a:pathLst>
              </a:custGeom>
              <a:solidFill>
                <a:schemeClr val="accent6"/>
              </a:solidFill>
              <a:ln w="256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grpSp>
            <p:nvGrpSpPr>
              <p:cNvPr id="87" name="组合 86"/>
              <p:cNvGrpSpPr/>
              <p:nvPr>
                <p:custDataLst>
                  <p:tags r:id="rId31"/>
                </p:custDataLst>
              </p:nvPr>
            </p:nvGrpSpPr>
            <p:grpSpPr>
              <a:xfrm rot="188380">
                <a:off x="3670244" y="1629814"/>
                <a:ext cx="900307" cy="1012164"/>
                <a:chOff x="3750657" y="1877690"/>
                <a:chExt cx="488450" cy="627924"/>
              </a:xfrm>
              <a:grpFill/>
            </p:grpSpPr>
            <p:sp>
              <p:nvSpPr>
                <p:cNvPr id="82" name="任意多边形: 形状 81"/>
                <p:cNvSpPr/>
                <p:nvPr>
                  <p:custDataLst>
                    <p:tags r:id="rId32"/>
                  </p:custDataLst>
                </p:nvPr>
              </p:nvSpPr>
              <p:spPr>
                <a:xfrm flipV="1">
                  <a:off x="3844047" y="1877690"/>
                  <a:ext cx="319827" cy="277635"/>
                </a:xfrm>
                <a:custGeom>
                  <a:gdLst>
                    <a:gd name="connsiteX0" fmla="*/ 189542 w 319827"/>
                    <a:gd name="connsiteY0" fmla="*/ 269479 h 277635"/>
                    <a:gd name="connsiteX1" fmla="*/ 144189 w 319827"/>
                    <a:gd name="connsiteY1" fmla="*/ 250582 h 277635"/>
                    <a:gd name="connsiteX2" fmla="*/ 5108 w 319827"/>
                    <a:gd name="connsiteY2" fmla="*/ 164412 h 277635"/>
                    <a:gd name="connsiteX3" fmla="*/ 27784 w 319827"/>
                    <a:gd name="connsiteY3" fmla="*/ 160633 h 277635"/>
                    <a:gd name="connsiteX4" fmla="*/ 67845 w 319827"/>
                    <a:gd name="connsiteY4" fmla="*/ 178018 h 277635"/>
                    <a:gd name="connsiteX5" fmla="*/ 179715 w 319827"/>
                    <a:gd name="connsiteY5" fmla="*/ 224127 h 277635"/>
                    <a:gd name="connsiteX6" fmla="*/ 185762 w 319827"/>
                    <a:gd name="connsiteY6" fmla="*/ 205986 h 277635"/>
                    <a:gd name="connsiteX7" fmla="*/ 103372 w 319827"/>
                    <a:gd name="connsiteY7" fmla="*/ 118304 h 277635"/>
                    <a:gd name="connsiteX8" fmla="*/ 83719 w 319827"/>
                    <a:gd name="connsiteY8" fmla="*/ 110745 h 277635"/>
                    <a:gd name="connsiteX9" fmla="*/ 76160 w 319827"/>
                    <a:gd name="connsiteY9" fmla="*/ 14749 h 277635"/>
                    <a:gd name="connsiteX10" fmla="*/ 101104 w 319827"/>
                    <a:gd name="connsiteY10" fmla="*/ 1143 h 277635"/>
                    <a:gd name="connsiteX11" fmla="*/ 144189 w 319827"/>
                    <a:gd name="connsiteY11" fmla="*/ 23063 h 277635"/>
                    <a:gd name="connsiteX12" fmla="*/ 208439 w 319827"/>
                    <a:gd name="connsiteY12" fmla="*/ 57834 h 277635"/>
                    <a:gd name="connsiteX13" fmla="*/ 260594 w 319827"/>
                    <a:gd name="connsiteY13" fmla="*/ 89581 h 277635"/>
                    <a:gd name="connsiteX14" fmla="*/ 280247 w 319827"/>
                    <a:gd name="connsiteY14" fmla="*/ 103186 h 277635"/>
                    <a:gd name="connsiteX15" fmla="*/ 287806 w 319827"/>
                    <a:gd name="connsiteY15" fmla="*/ 116792 h 277635"/>
                    <a:gd name="connsiteX16" fmla="*/ 284782 w 319827"/>
                    <a:gd name="connsiteY16" fmla="*/ 135689 h 277635"/>
                    <a:gd name="connsiteX17" fmla="*/ 268153 w 319827"/>
                    <a:gd name="connsiteY17" fmla="*/ 147027 h 277635"/>
                    <a:gd name="connsiteX18" fmla="*/ 274956 w 319827"/>
                    <a:gd name="connsiteY18" fmla="*/ 175751 h 277635"/>
                    <a:gd name="connsiteX19" fmla="*/ 309726 w 319827"/>
                    <a:gd name="connsiteY19" fmla="*/ 207497 h 277635"/>
                    <a:gd name="connsiteX20" fmla="*/ 291585 w 319827"/>
                    <a:gd name="connsiteY20" fmla="*/ 263432 h 277635"/>
                    <a:gd name="connsiteX21" fmla="*/ 189542 w 319827"/>
                    <a:gd name="connsiteY21" fmla="*/ 269479 h 2776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9827" h="277635">
                      <a:moveTo>
                        <a:pt x="189542" y="269479"/>
                      </a:moveTo>
                      <a:cubicBezTo>
                        <a:pt x="187274" y="265700"/>
                        <a:pt x="166865" y="256629"/>
                        <a:pt x="144189" y="250582"/>
                      </a:cubicBezTo>
                      <a:cubicBezTo>
                        <a:pt x="98081" y="236977"/>
                        <a:pt x="17202" y="187089"/>
                        <a:pt x="5108" y="164412"/>
                      </a:cubicBezTo>
                      <a:cubicBezTo>
                        <a:pt x="-3207" y="149295"/>
                        <a:pt x="-2451" y="149295"/>
                        <a:pt x="27784" y="160633"/>
                      </a:cubicBezTo>
                      <a:cubicBezTo>
                        <a:pt x="45169" y="166680"/>
                        <a:pt x="63310" y="174239"/>
                        <a:pt x="67845" y="178018"/>
                      </a:cubicBezTo>
                      <a:cubicBezTo>
                        <a:pt x="77672" y="185577"/>
                        <a:pt x="169889" y="224127"/>
                        <a:pt x="179715" y="224127"/>
                      </a:cubicBezTo>
                      <a:cubicBezTo>
                        <a:pt x="182739" y="224127"/>
                        <a:pt x="185762" y="215812"/>
                        <a:pt x="185762" y="205986"/>
                      </a:cubicBezTo>
                      <a:cubicBezTo>
                        <a:pt x="185762" y="183309"/>
                        <a:pt x="124536" y="118304"/>
                        <a:pt x="103372" y="118304"/>
                      </a:cubicBezTo>
                      <a:cubicBezTo>
                        <a:pt x="95057" y="118304"/>
                        <a:pt x="85986" y="114524"/>
                        <a:pt x="83719" y="110745"/>
                      </a:cubicBezTo>
                      <a:cubicBezTo>
                        <a:pt x="76160" y="97895"/>
                        <a:pt x="70869" y="35157"/>
                        <a:pt x="76160" y="14749"/>
                      </a:cubicBezTo>
                      <a:cubicBezTo>
                        <a:pt x="79939" y="-1125"/>
                        <a:pt x="83719" y="-3392"/>
                        <a:pt x="101104" y="1143"/>
                      </a:cubicBezTo>
                      <a:cubicBezTo>
                        <a:pt x="112442" y="4166"/>
                        <a:pt x="132095" y="13993"/>
                        <a:pt x="144189" y="23063"/>
                      </a:cubicBezTo>
                      <a:cubicBezTo>
                        <a:pt x="157039" y="32890"/>
                        <a:pt x="185762" y="48763"/>
                        <a:pt x="208439" y="57834"/>
                      </a:cubicBezTo>
                      <a:cubicBezTo>
                        <a:pt x="231115" y="67660"/>
                        <a:pt x="254547" y="81266"/>
                        <a:pt x="260594" y="89581"/>
                      </a:cubicBezTo>
                      <a:cubicBezTo>
                        <a:pt x="265885" y="97139"/>
                        <a:pt x="274956" y="103186"/>
                        <a:pt x="280247" y="103186"/>
                      </a:cubicBezTo>
                      <a:cubicBezTo>
                        <a:pt x="285538" y="103186"/>
                        <a:pt x="289317" y="109233"/>
                        <a:pt x="287806" y="116792"/>
                      </a:cubicBezTo>
                      <a:cubicBezTo>
                        <a:pt x="286294" y="123595"/>
                        <a:pt x="284782" y="132666"/>
                        <a:pt x="284782" y="135689"/>
                      </a:cubicBezTo>
                      <a:cubicBezTo>
                        <a:pt x="284026" y="138713"/>
                        <a:pt x="277223" y="144004"/>
                        <a:pt x="268153" y="147027"/>
                      </a:cubicBezTo>
                      <a:cubicBezTo>
                        <a:pt x="253035" y="153074"/>
                        <a:pt x="253035" y="153830"/>
                        <a:pt x="274956" y="175751"/>
                      </a:cubicBezTo>
                      <a:cubicBezTo>
                        <a:pt x="287050" y="187845"/>
                        <a:pt x="302923" y="202206"/>
                        <a:pt x="309726" y="207497"/>
                      </a:cubicBezTo>
                      <a:cubicBezTo>
                        <a:pt x="329379" y="223371"/>
                        <a:pt x="321064" y="249071"/>
                        <a:pt x="291585" y="263432"/>
                      </a:cubicBezTo>
                      <a:cubicBezTo>
                        <a:pt x="262862" y="277794"/>
                        <a:pt x="197100" y="281573"/>
                        <a:pt x="189542" y="269479"/>
                      </a:cubicBezTo>
                      <a:close/>
                    </a:path>
                  </a:pathLst>
                </a:custGeom>
                <a:solidFill>
                  <a:schemeClr val="accent6"/>
                </a:solidFill>
                <a:ln w="75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sp>
              <p:nvSpPr>
                <p:cNvPr id="84" name="任意多边形: 形状 83"/>
                <p:cNvSpPr/>
                <p:nvPr>
                  <p:custDataLst>
                    <p:tags r:id="rId33"/>
                  </p:custDataLst>
                </p:nvPr>
              </p:nvSpPr>
              <p:spPr>
                <a:xfrm flipV="1">
                  <a:off x="3750657" y="1964678"/>
                  <a:ext cx="488450" cy="540936"/>
                </a:xfrm>
                <a:custGeom>
                  <a:gdLst>
                    <a:gd name="connsiteX0" fmla="*/ 1771 w 488450"/>
                    <a:gd name="connsiteY0" fmla="*/ 522206 h 540936"/>
                    <a:gd name="connsiteX1" fmla="*/ 10841 w 488450"/>
                    <a:gd name="connsiteY1" fmla="*/ 483657 h 540936"/>
                    <a:gd name="connsiteX2" fmla="*/ 51659 w 488450"/>
                    <a:gd name="connsiteY2" fmla="*/ 291664 h 540936"/>
                    <a:gd name="connsiteX3" fmla="*/ 41076 w 488450"/>
                    <a:gd name="connsiteY3" fmla="*/ 136709 h 540936"/>
                    <a:gd name="connsiteX4" fmla="*/ 41076 w 488450"/>
                    <a:gd name="connsiteY4" fmla="*/ 94380 h 540936"/>
                    <a:gd name="connsiteX5" fmla="*/ 51659 w 488450"/>
                    <a:gd name="connsiteY5" fmla="*/ 75483 h 540936"/>
                    <a:gd name="connsiteX6" fmla="*/ 72823 w 488450"/>
                    <a:gd name="connsiteY6" fmla="*/ 35421 h 540936"/>
                    <a:gd name="connsiteX7" fmla="*/ 121955 w 488450"/>
                    <a:gd name="connsiteY7" fmla="*/ -105 h 540936"/>
                    <a:gd name="connsiteX8" fmla="*/ 149923 w 488450"/>
                    <a:gd name="connsiteY8" fmla="*/ 11989 h 540936"/>
                    <a:gd name="connsiteX9" fmla="*/ 161261 w 488450"/>
                    <a:gd name="connsiteY9" fmla="*/ 36933 h 540936"/>
                    <a:gd name="connsiteX10" fmla="*/ 167308 w 488450"/>
                    <a:gd name="connsiteY10" fmla="*/ 52807 h 540936"/>
                    <a:gd name="connsiteX11" fmla="*/ 171843 w 488450"/>
                    <a:gd name="connsiteY11" fmla="*/ 57342 h 540936"/>
                    <a:gd name="connsiteX12" fmla="*/ 177134 w 488450"/>
                    <a:gd name="connsiteY12" fmla="*/ 89845 h 540936"/>
                    <a:gd name="connsiteX13" fmla="*/ 168820 w 488450"/>
                    <a:gd name="connsiteY13" fmla="*/ 185841 h 540936"/>
                    <a:gd name="connsiteX14" fmla="*/ 164284 w 488450"/>
                    <a:gd name="connsiteY14" fmla="*/ 250846 h 540936"/>
                    <a:gd name="connsiteX15" fmla="*/ 193008 w 488450"/>
                    <a:gd name="connsiteY15" fmla="*/ 248579 h 540936"/>
                    <a:gd name="connsiteX16" fmla="*/ 251966 w 488450"/>
                    <a:gd name="connsiteY16" fmla="*/ 264452 h 540936"/>
                    <a:gd name="connsiteX17" fmla="*/ 318483 w 488450"/>
                    <a:gd name="connsiteY17" fmla="*/ 303002 h 540936"/>
                    <a:gd name="connsiteX18" fmla="*/ 351742 w 488450"/>
                    <a:gd name="connsiteY18" fmla="*/ 309049 h 540936"/>
                    <a:gd name="connsiteX19" fmla="*/ 338136 w 488450"/>
                    <a:gd name="connsiteY19" fmla="*/ 262185 h 540936"/>
                    <a:gd name="connsiteX20" fmla="*/ 248943 w 488450"/>
                    <a:gd name="connsiteY20" fmla="*/ 159385 h 540936"/>
                    <a:gd name="connsiteX21" fmla="*/ 214928 w 488450"/>
                    <a:gd name="connsiteY21" fmla="*/ 114789 h 540936"/>
                    <a:gd name="connsiteX22" fmla="*/ 233825 w 488450"/>
                    <a:gd name="connsiteY22" fmla="*/ 76995 h 540936"/>
                    <a:gd name="connsiteX23" fmla="*/ 308657 w 488450"/>
                    <a:gd name="connsiteY23" fmla="*/ 95136 h 540936"/>
                    <a:gd name="connsiteX24" fmla="*/ 391803 w 488450"/>
                    <a:gd name="connsiteY24" fmla="*/ 108741 h 540936"/>
                    <a:gd name="connsiteX25" fmla="*/ 469659 w 488450"/>
                    <a:gd name="connsiteY25" fmla="*/ 117056 h 540936"/>
                    <a:gd name="connsiteX26" fmla="*/ 480997 w 488450"/>
                    <a:gd name="connsiteY26" fmla="*/ 144268 h 540936"/>
                    <a:gd name="connsiteX27" fmla="*/ 403897 w 488450"/>
                    <a:gd name="connsiteY27" fmla="*/ 200959 h 540936"/>
                    <a:gd name="connsiteX28" fmla="*/ 406921 w 488450"/>
                    <a:gd name="connsiteY28" fmla="*/ 219855 h 540936"/>
                    <a:gd name="connsiteX29" fmla="*/ 437156 w 488450"/>
                    <a:gd name="connsiteY29" fmla="*/ 238752 h 540936"/>
                    <a:gd name="connsiteX30" fmla="*/ 484020 w 488450"/>
                    <a:gd name="connsiteY30" fmla="*/ 310561 h 540936"/>
                    <a:gd name="connsiteX31" fmla="*/ 395583 w 488450"/>
                    <a:gd name="connsiteY31" fmla="*/ 359693 h 540936"/>
                    <a:gd name="connsiteX32" fmla="*/ 360057 w 488450"/>
                    <a:gd name="connsiteY32" fmla="*/ 356669 h 540936"/>
                    <a:gd name="connsiteX33" fmla="*/ 344939 w 488450"/>
                    <a:gd name="connsiteY33" fmla="*/ 344575 h 540936"/>
                    <a:gd name="connsiteX34" fmla="*/ 271619 w 488450"/>
                    <a:gd name="connsiteY34" fmla="*/ 315096 h 540936"/>
                    <a:gd name="connsiteX35" fmla="*/ 186961 w 488450"/>
                    <a:gd name="connsiteY35" fmla="*/ 281082 h 540936"/>
                    <a:gd name="connsiteX36" fmla="*/ 167308 w 488450"/>
                    <a:gd name="connsiteY36" fmla="*/ 276546 h 540936"/>
                    <a:gd name="connsiteX37" fmla="*/ 162017 w 488450"/>
                    <a:gd name="connsiteY37" fmla="*/ 353646 h 540936"/>
                    <a:gd name="connsiteX38" fmla="*/ 146143 w 488450"/>
                    <a:gd name="connsiteY38" fmla="*/ 454933 h 540936"/>
                    <a:gd name="connsiteX39" fmla="*/ 56950 w 488450"/>
                    <a:gd name="connsiteY39" fmla="*/ 499530 h 540936"/>
                    <a:gd name="connsiteX40" fmla="*/ 27471 w 488450"/>
                    <a:gd name="connsiteY40" fmla="*/ 522206 h 540936"/>
                    <a:gd name="connsiteX41" fmla="*/ 1771 w 488450"/>
                    <a:gd name="connsiteY41" fmla="*/ 522206 h 5409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488450" h="540936">
                      <a:moveTo>
                        <a:pt x="1771" y="522206"/>
                      </a:moveTo>
                      <a:cubicBezTo>
                        <a:pt x="-1253" y="509356"/>
                        <a:pt x="1771" y="496507"/>
                        <a:pt x="10841" y="483657"/>
                      </a:cubicBezTo>
                      <a:cubicBezTo>
                        <a:pt x="50147" y="429233"/>
                        <a:pt x="51659" y="423186"/>
                        <a:pt x="51659" y="291664"/>
                      </a:cubicBezTo>
                      <a:cubicBezTo>
                        <a:pt x="51659" y="204738"/>
                        <a:pt x="47879" y="157874"/>
                        <a:pt x="41076" y="136709"/>
                      </a:cubicBezTo>
                      <a:cubicBezTo>
                        <a:pt x="32006" y="111009"/>
                        <a:pt x="32006" y="104962"/>
                        <a:pt x="41076" y="94380"/>
                      </a:cubicBezTo>
                      <a:cubicBezTo>
                        <a:pt x="47123" y="88333"/>
                        <a:pt x="51659" y="79262"/>
                        <a:pt x="51659" y="75483"/>
                      </a:cubicBezTo>
                      <a:cubicBezTo>
                        <a:pt x="51659" y="71703"/>
                        <a:pt x="61485" y="53562"/>
                        <a:pt x="72823" y="35421"/>
                      </a:cubicBezTo>
                      <a:cubicBezTo>
                        <a:pt x="90208" y="7454"/>
                        <a:pt x="97767" y="2163"/>
                        <a:pt x="121955" y="-105"/>
                      </a:cubicBezTo>
                      <a:cubicBezTo>
                        <a:pt x="145387" y="-1617"/>
                        <a:pt x="149923" y="-105"/>
                        <a:pt x="149923" y="11989"/>
                      </a:cubicBezTo>
                      <a:cubicBezTo>
                        <a:pt x="149923" y="19548"/>
                        <a:pt x="155214" y="30886"/>
                        <a:pt x="161261" y="36933"/>
                      </a:cubicBezTo>
                      <a:cubicBezTo>
                        <a:pt x="167308" y="42980"/>
                        <a:pt x="169576" y="49783"/>
                        <a:pt x="167308" y="52807"/>
                      </a:cubicBezTo>
                      <a:cubicBezTo>
                        <a:pt x="164284" y="55074"/>
                        <a:pt x="166552" y="57342"/>
                        <a:pt x="171843" y="57342"/>
                      </a:cubicBezTo>
                      <a:cubicBezTo>
                        <a:pt x="178646" y="57342"/>
                        <a:pt x="180158" y="67168"/>
                        <a:pt x="177134" y="89845"/>
                      </a:cubicBezTo>
                      <a:cubicBezTo>
                        <a:pt x="174867" y="107230"/>
                        <a:pt x="171087" y="150315"/>
                        <a:pt x="168820" y="185841"/>
                      </a:cubicBezTo>
                      <a:lnTo>
                        <a:pt x="164284" y="250846"/>
                      </a:lnTo>
                      <a:lnTo>
                        <a:pt x="193008" y="248579"/>
                      </a:lnTo>
                      <a:cubicBezTo>
                        <a:pt x="213416" y="246311"/>
                        <a:pt x="230802" y="251602"/>
                        <a:pt x="251966" y="264452"/>
                      </a:cubicBezTo>
                      <a:cubicBezTo>
                        <a:pt x="268595" y="275035"/>
                        <a:pt x="298831" y="292420"/>
                        <a:pt x="318483" y="303002"/>
                      </a:cubicBezTo>
                      <a:cubicBezTo>
                        <a:pt x="350986" y="320387"/>
                        <a:pt x="354765" y="321143"/>
                        <a:pt x="351742" y="309049"/>
                      </a:cubicBezTo>
                      <a:cubicBezTo>
                        <a:pt x="349474" y="301490"/>
                        <a:pt x="343427" y="280326"/>
                        <a:pt x="338136" y="262185"/>
                      </a:cubicBezTo>
                      <a:cubicBezTo>
                        <a:pt x="326798" y="224391"/>
                        <a:pt x="275398" y="163921"/>
                        <a:pt x="248943" y="159385"/>
                      </a:cubicBezTo>
                      <a:cubicBezTo>
                        <a:pt x="219463" y="154094"/>
                        <a:pt x="208881" y="140488"/>
                        <a:pt x="214928" y="114789"/>
                      </a:cubicBezTo>
                      <a:cubicBezTo>
                        <a:pt x="217196" y="101939"/>
                        <a:pt x="225510" y="84553"/>
                        <a:pt x="233825" y="76995"/>
                      </a:cubicBezTo>
                      <a:cubicBezTo>
                        <a:pt x="248943" y="61121"/>
                        <a:pt x="243652" y="59609"/>
                        <a:pt x="308657" y="95136"/>
                      </a:cubicBezTo>
                      <a:cubicBezTo>
                        <a:pt x="328310" y="105718"/>
                        <a:pt x="349474" y="109497"/>
                        <a:pt x="391803" y="108741"/>
                      </a:cubicBezTo>
                      <a:cubicBezTo>
                        <a:pt x="422794" y="108741"/>
                        <a:pt x="458321" y="112521"/>
                        <a:pt x="469659" y="117056"/>
                      </a:cubicBezTo>
                      <a:cubicBezTo>
                        <a:pt x="489312" y="124615"/>
                        <a:pt x="490067" y="126883"/>
                        <a:pt x="480997" y="144268"/>
                      </a:cubicBezTo>
                      <a:cubicBezTo>
                        <a:pt x="468147" y="167700"/>
                        <a:pt x="423550" y="200959"/>
                        <a:pt x="403897" y="200959"/>
                      </a:cubicBezTo>
                      <a:cubicBezTo>
                        <a:pt x="390292" y="200959"/>
                        <a:pt x="390292" y="201714"/>
                        <a:pt x="406921" y="219855"/>
                      </a:cubicBezTo>
                      <a:cubicBezTo>
                        <a:pt x="416747" y="230438"/>
                        <a:pt x="430353" y="238752"/>
                        <a:pt x="437156" y="238752"/>
                      </a:cubicBezTo>
                      <a:cubicBezTo>
                        <a:pt x="471171" y="238752"/>
                        <a:pt x="501406" y="286373"/>
                        <a:pt x="484020" y="310561"/>
                      </a:cubicBezTo>
                      <a:cubicBezTo>
                        <a:pt x="475706" y="322655"/>
                        <a:pt x="428841" y="349110"/>
                        <a:pt x="395583" y="359693"/>
                      </a:cubicBezTo>
                      <a:cubicBezTo>
                        <a:pt x="370639" y="368007"/>
                        <a:pt x="366104" y="367252"/>
                        <a:pt x="360057" y="356669"/>
                      </a:cubicBezTo>
                      <a:cubicBezTo>
                        <a:pt x="356277" y="349866"/>
                        <a:pt x="349474" y="344575"/>
                        <a:pt x="344939" y="344575"/>
                      </a:cubicBezTo>
                      <a:cubicBezTo>
                        <a:pt x="340404" y="344575"/>
                        <a:pt x="307145" y="330969"/>
                        <a:pt x="271619" y="315096"/>
                      </a:cubicBezTo>
                      <a:cubicBezTo>
                        <a:pt x="236093" y="299223"/>
                        <a:pt x="197543" y="284105"/>
                        <a:pt x="186961" y="281082"/>
                      </a:cubicBezTo>
                      <a:lnTo>
                        <a:pt x="167308" y="276546"/>
                      </a:lnTo>
                      <a:lnTo>
                        <a:pt x="162017" y="353646"/>
                      </a:lnTo>
                      <a:cubicBezTo>
                        <a:pt x="158993" y="395975"/>
                        <a:pt x="152190" y="441328"/>
                        <a:pt x="146143" y="454933"/>
                      </a:cubicBezTo>
                      <a:cubicBezTo>
                        <a:pt x="136317" y="479877"/>
                        <a:pt x="124223" y="485924"/>
                        <a:pt x="56950" y="499530"/>
                      </a:cubicBezTo>
                      <a:cubicBezTo>
                        <a:pt x="44856" y="501798"/>
                        <a:pt x="32762" y="511624"/>
                        <a:pt x="27471" y="522206"/>
                      </a:cubicBezTo>
                      <a:cubicBezTo>
                        <a:pt x="16888" y="546394"/>
                        <a:pt x="7818" y="546394"/>
                        <a:pt x="1771" y="522206"/>
                      </a:cubicBezTo>
                      <a:close/>
                    </a:path>
                  </a:pathLst>
                </a:custGeom>
                <a:solidFill>
                  <a:schemeClr val="accent6"/>
                </a:solidFill>
                <a:ln w="75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微软雅黑" panose="020b0503020204020204" pitchFamily="34" charset="-122"/>
                    <a:sym typeface="Arial" pitchFamily="34" charset="0"/>
                  </a:endParaRPr>
                </a:p>
              </p:txBody>
            </p:sp>
          </p:grpSp>
        </p:grpSp>
        <p:sp>
          <p:nvSpPr>
            <p:cNvPr id="103" name="文本框 102"/>
            <p:cNvSpPr txBox="1"/>
            <p:nvPr>
              <p:custDataLst>
                <p:tags r:id="rId34"/>
              </p:custDataLst>
            </p:nvPr>
          </p:nvSpPr>
          <p:spPr>
            <a:xfrm>
              <a:off x="4301" y="2924"/>
              <a:ext cx="1087" cy="1054"/>
            </a:xfrm>
            <a:custGeom>
              <a:rect l="l" t="t" r="r" b="b"/>
              <a:pathLst>
                <a:path w="510136" h="494499">
                  <a:moveTo>
                    <a:pt x="65709" y="313962"/>
                  </a:moveTo>
                  <a:cubicBezTo>
                    <a:pt x="59727" y="313019"/>
                    <a:pt x="56736" y="315916"/>
                    <a:pt x="56736" y="322655"/>
                  </a:cubicBezTo>
                  <a:lnTo>
                    <a:pt x="72688" y="316185"/>
                  </a:lnTo>
                  <a:cubicBezTo>
                    <a:pt x="70029" y="315017"/>
                    <a:pt x="67703" y="314276"/>
                    <a:pt x="65709" y="313962"/>
                  </a:cubicBezTo>
                  <a:close/>
                  <a:moveTo>
                    <a:pt x="99681" y="282494"/>
                  </a:moveTo>
                  <a:lnTo>
                    <a:pt x="99588" y="282520"/>
                  </a:lnTo>
                  <a:lnTo>
                    <a:pt x="99617" y="282582"/>
                  </a:lnTo>
                  <a:close/>
                  <a:moveTo>
                    <a:pt x="254688" y="276451"/>
                  </a:moveTo>
                  <a:lnTo>
                    <a:pt x="249312" y="277418"/>
                  </a:lnTo>
                  <a:lnTo>
                    <a:pt x="254760" y="277418"/>
                  </a:lnTo>
                  <a:close/>
                  <a:moveTo>
                    <a:pt x="109459" y="257702"/>
                  </a:moveTo>
                  <a:cubicBezTo>
                    <a:pt x="107434" y="257232"/>
                    <a:pt x="105928" y="257694"/>
                    <a:pt x="104939" y="259089"/>
                  </a:cubicBezTo>
                  <a:cubicBezTo>
                    <a:pt x="103950" y="260484"/>
                    <a:pt x="104019" y="261956"/>
                    <a:pt x="105147" y="263504"/>
                  </a:cubicBezTo>
                  <a:lnTo>
                    <a:pt x="110520" y="267501"/>
                  </a:lnTo>
                  <a:lnTo>
                    <a:pt x="115281" y="260916"/>
                  </a:lnTo>
                  <a:close/>
                  <a:moveTo>
                    <a:pt x="259056" y="244764"/>
                  </a:moveTo>
                  <a:cubicBezTo>
                    <a:pt x="258277" y="244858"/>
                    <a:pt x="257360" y="245257"/>
                    <a:pt x="256306" y="245959"/>
                  </a:cubicBezTo>
                  <a:cubicBezTo>
                    <a:pt x="252089" y="248771"/>
                    <a:pt x="252687" y="251857"/>
                    <a:pt x="258100" y="255219"/>
                  </a:cubicBezTo>
                  <a:lnTo>
                    <a:pt x="262357" y="252141"/>
                  </a:lnTo>
                  <a:cubicBezTo>
                    <a:pt x="262494" y="246942"/>
                    <a:pt x="261394" y="244483"/>
                    <a:pt x="259056" y="244764"/>
                  </a:cubicBezTo>
                  <a:close/>
                  <a:moveTo>
                    <a:pt x="218718" y="244218"/>
                  </a:moveTo>
                  <a:lnTo>
                    <a:pt x="221262" y="251521"/>
                  </a:lnTo>
                  <a:lnTo>
                    <a:pt x="215682" y="251797"/>
                  </a:lnTo>
                  <a:lnTo>
                    <a:pt x="218212" y="254194"/>
                  </a:lnTo>
                  <a:lnTo>
                    <a:pt x="217831" y="258705"/>
                  </a:lnTo>
                  <a:lnTo>
                    <a:pt x="215134" y="258431"/>
                  </a:lnTo>
                  <a:cubicBezTo>
                    <a:pt x="212946" y="257831"/>
                    <a:pt x="211519" y="256930"/>
                    <a:pt x="210853" y="255730"/>
                  </a:cubicBezTo>
                  <a:cubicBezTo>
                    <a:pt x="210187" y="254529"/>
                    <a:pt x="210510" y="252970"/>
                    <a:pt x="211821" y="251051"/>
                  </a:cubicBezTo>
                  <a:lnTo>
                    <a:pt x="212676" y="250203"/>
                  </a:lnTo>
                  <a:lnTo>
                    <a:pt x="213318" y="250183"/>
                  </a:lnTo>
                  <a:lnTo>
                    <a:pt x="213472" y="249415"/>
                  </a:lnTo>
                  <a:close/>
                  <a:moveTo>
                    <a:pt x="218882" y="241644"/>
                  </a:moveTo>
                  <a:cubicBezTo>
                    <a:pt x="216906" y="241882"/>
                    <a:pt x="215426" y="242858"/>
                    <a:pt x="214440" y="244573"/>
                  </a:cubicBezTo>
                  <a:lnTo>
                    <a:pt x="213472" y="249415"/>
                  </a:lnTo>
                  <a:lnTo>
                    <a:pt x="212676" y="250203"/>
                  </a:lnTo>
                  <a:lnTo>
                    <a:pt x="211009" y="250254"/>
                  </a:lnTo>
                  <a:cubicBezTo>
                    <a:pt x="208482" y="251353"/>
                    <a:pt x="207219" y="255474"/>
                    <a:pt x="207219" y="262619"/>
                  </a:cubicBezTo>
                  <a:lnTo>
                    <a:pt x="217500" y="262619"/>
                  </a:lnTo>
                  <a:lnTo>
                    <a:pt x="217831" y="258705"/>
                  </a:lnTo>
                  <a:lnTo>
                    <a:pt x="223983" y="259331"/>
                  </a:lnTo>
                  <a:lnTo>
                    <a:pt x="221262" y="251521"/>
                  </a:lnTo>
                  <a:lnTo>
                    <a:pt x="224598" y="251355"/>
                  </a:lnTo>
                  <a:cubicBezTo>
                    <a:pt x="224738" y="244405"/>
                    <a:pt x="222833" y="241168"/>
                    <a:pt x="218882" y="241644"/>
                  </a:cubicBezTo>
                  <a:close/>
                  <a:moveTo>
                    <a:pt x="138052" y="231085"/>
                  </a:moveTo>
                  <a:lnTo>
                    <a:pt x="136902" y="231383"/>
                  </a:lnTo>
                  <a:lnTo>
                    <a:pt x="136593" y="231530"/>
                  </a:lnTo>
                  <a:lnTo>
                    <a:pt x="137026" y="232425"/>
                  </a:lnTo>
                  <a:close/>
                  <a:moveTo>
                    <a:pt x="286337" y="209851"/>
                  </a:moveTo>
                  <a:cubicBezTo>
                    <a:pt x="284023" y="210515"/>
                    <a:pt x="282866" y="213855"/>
                    <a:pt x="282866" y="219870"/>
                  </a:cubicBezTo>
                  <a:lnTo>
                    <a:pt x="292977" y="220460"/>
                  </a:lnTo>
                  <a:cubicBezTo>
                    <a:pt x="293580" y="218958"/>
                    <a:pt x="293202" y="216649"/>
                    <a:pt x="291844" y="213532"/>
                  </a:cubicBezTo>
                  <a:cubicBezTo>
                    <a:pt x="290487" y="210415"/>
                    <a:pt x="288651" y="209188"/>
                    <a:pt x="286337" y="209851"/>
                  </a:cubicBezTo>
                  <a:close/>
                  <a:moveTo>
                    <a:pt x="144075" y="208687"/>
                  </a:moveTo>
                  <a:lnTo>
                    <a:pt x="144309" y="209391"/>
                  </a:lnTo>
                  <a:lnTo>
                    <a:pt x="145808" y="209147"/>
                  </a:lnTo>
                  <a:lnTo>
                    <a:pt x="144877" y="211097"/>
                  </a:lnTo>
                  <a:lnTo>
                    <a:pt x="145521" y="213034"/>
                  </a:lnTo>
                  <a:lnTo>
                    <a:pt x="144225" y="215749"/>
                  </a:lnTo>
                  <a:lnTo>
                    <a:pt x="143908" y="215758"/>
                  </a:lnTo>
                  <a:lnTo>
                    <a:pt x="143908" y="213124"/>
                  </a:lnTo>
                  <a:lnTo>
                    <a:pt x="140687" y="219870"/>
                  </a:lnTo>
                  <a:lnTo>
                    <a:pt x="138871" y="214384"/>
                  </a:lnTo>
                  <a:lnTo>
                    <a:pt x="138981" y="213291"/>
                  </a:lnTo>
                  <a:lnTo>
                    <a:pt x="143073" y="209592"/>
                  </a:lnTo>
                  <a:lnTo>
                    <a:pt x="143908" y="209456"/>
                  </a:lnTo>
                  <a:lnTo>
                    <a:pt x="143908" y="208837"/>
                  </a:lnTo>
                  <a:close/>
                  <a:moveTo>
                    <a:pt x="164269" y="208252"/>
                  </a:moveTo>
                  <a:lnTo>
                    <a:pt x="163847" y="208370"/>
                  </a:lnTo>
                  <a:lnTo>
                    <a:pt x="163060" y="209995"/>
                  </a:lnTo>
                  <a:lnTo>
                    <a:pt x="163960" y="209995"/>
                  </a:lnTo>
                  <a:close/>
                  <a:moveTo>
                    <a:pt x="147510" y="205582"/>
                  </a:moveTo>
                  <a:lnTo>
                    <a:pt x="144075" y="208687"/>
                  </a:lnTo>
                  <a:lnTo>
                    <a:pt x="143908" y="208188"/>
                  </a:lnTo>
                  <a:lnTo>
                    <a:pt x="143908" y="208837"/>
                  </a:lnTo>
                  <a:lnTo>
                    <a:pt x="143073" y="209592"/>
                  </a:lnTo>
                  <a:lnTo>
                    <a:pt x="142030" y="209762"/>
                  </a:lnTo>
                  <a:cubicBezTo>
                    <a:pt x="140623" y="210358"/>
                    <a:pt x="139635" y="211251"/>
                    <a:pt x="139066" y="212441"/>
                  </a:cubicBezTo>
                  <a:lnTo>
                    <a:pt x="138981" y="213291"/>
                  </a:lnTo>
                  <a:lnTo>
                    <a:pt x="138618" y="213619"/>
                  </a:lnTo>
                  <a:lnTo>
                    <a:pt x="138871" y="214384"/>
                  </a:lnTo>
                  <a:lnTo>
                    <a:pt x="138618" y="216907"/>
                  </a:lnTo>
                  <a:cubicBezTo>
                    <a:pt x="138888" y="218693"/>
                    <a:pt x="139578" y="220776"/>
                    <a:pt x="140687" y="223158"/>
                  </a:cubicBezTo>
                  <a:lnTo>
                    <a:pt x="144225" y="215749"/>
                  </a:lnTo>
                  <a:lnTo>
                    <a:pt x="147840" y="215639"/>
                  </a:lnTo>
                  <a:lnTo>
                    <a:pt x="146207" y="215093"/>
                  </a:lnTo>
                  <a:lnTo>
                    <a:pt x="145521" y="213034"/>
                  </a:lnTo>
                  <a:lnTo>
                    <a:pt x="147510" y="208869"/>
                  </a:lnTo>
                  <a:lnTo>
                    <a:pt x="145808" y="209147"/>
                  </a:lnTo>
                  <a:close/>
                  <a:moveTo>
                    <a:pt x="111343" y="195916"/>
                  </a:moveTo>
                  <a:cubicBezTo>
                    <a:pt x="108929" y="196606"/>
                    <a:pt x="108206" y="200753"/>
                    <a:pt x="109176" y="208358"/>
                  </a:cubicBezTo>
                  <a:lnTo>
                    <a:pt x="113419" y="208358"/>
                  </a:lnTo>
                  <a:cubicBezTo>
                    <a:pt x="116414" y="205914"/>
                    <a:pt x="117420" y="203056"/>
                    <a:pt x="116438" y="199786"/>
                  </a:cubicBezTo>
                  <a:cubicBezTo>
                    <a:pt x="115456" y="196517"/>
                    <a:pt x="113757" y="195227"/>
                    <a:pt x="111343" y="195916"/>
                  </a:cubicBezTo>
                  <a:close/>
                  <a:moveTo>
                    <a:pt x="167688" y="191086"/>
                  </a:moveTo>
                  <a:lnTo>
                    <a:pt x="160789" y="197519"/>
                  </a:lnTo>
                  <a:cubicBezTo>
                    <a:pt x="158483" y="198889"/>
                    <a:pt x="156569" y="199112"/>
                    <a:pt x="155047" y="198189"/>
                  </a:cubicBezTo>
                  <a:lnTo>
                    <a:pt x="152629" y="194448"/>
                  </a:lnTo>
                  <a:lnTo>
                    <a:pt x="151308" y="194986"/>
                  </a:lnTo>
                  <a:cubicBezTo>
                    <a:pt x="154316" y="198619"/>
                    <a:pt x="156963" y="201103"/>
                    <a:pt x="159248" y="202440"/>
                  </a:cubicBezTo>
                  <a:lnTo>
                    <a:pt x="159299" y="202445"/>
                  </a:lnTo>
                  <a:close/>
                  <a:moveTo>
                    <a:pt x="169541" y="188577"/>
                  </a:moveTo>
                  <a:lnTo>
                    <a:pt x="169318" y="188878"/>
                  </a:lnTo>
                  <a:lnTo>
                    <a:pt x="169303" y="188752"/>
                  </a:lnTo>
                  <a:close/>
                  <a:moveTo>
                    <a:pt x="169708" y="187498"/>
                  </a:moveTo>
                  <a:lnTo>
                    <a:pt x="169559" y="187606"/>
                  </a:lnTo>
                  <a:lnTo>
                    <a:pt x="169364" y="187623"/>
                  </a:lnTo>
                  <a:lnTo>
                    <a:pt x="166232" y="188900"/>
                  </a:lnTo>
                  <a:lnTo>
                    <a:pt x="168597" y="189855"/>
                  </a:lnTo>
                  <a:lnTo>
                    <a:pt x="169318" y="188878"/>
                  </a:lnTo>
                  <a:lnTo>
                    <a:pt x="169357" y="189204"/>
                  </a:lnTo>
                  <a:cubicBezTo>
                    <a:pt x="169249" y="189724"/>
                    <a:pt x="169015" y="190612"/>
                    <a:pt x="168655" y="191869"/>
                  </a:cubicBezTo>
                  <a:cubicBezTo>
                    <a:pt x="167935" y="194384"/>
                    <a:pt x="166143" y="196506"/>
                    <a:pt x="163279" y="198234"/>
                  </a:cubicBezTo>
                  <a:cubicBezTo>
                    <a:pt x="163231" y="197383"/>
                    <a:pt x="163366" y="197341"/>
                    <a:pt x="163685" y="198108"/>
                  </a:cubicBezTo>
                  <a:lnTo>
                    <a:pt x="165172" y="202779"/>
                  </a:lnTo>
                  <a:lnTo>
                    <a:pt x="168537" y="197689"/>
                  </a:lnTo>
                  <a:lnTo>
                    <a:pt x="169588" y="188542"/>
                  </a:lnTo>
                  <a:lnTo>
                    <a:pt x="169541" y="188577"/>
                  </a:lnTo>
                  <a:lnTo>
                    <a:pt x="169592" y="188508"/>
                  </a:lnTo>
                  <a:close/>
                  <a:moveTo>
                    <a:pt x="120517" y="179964"/>
                  </a:moveTo>
                  <a:cubicBezTo>
                    <a:pt x="118020" y="181536"/>
                    <a:pt x="116772" y="185792"/>
                    <a:pt x="116772" y="192734"/>
                  </a:cubicBezTo>
                  <a:lnTo>
                    <a:pt x="131886" y="187731"/>
                  </a:lnTo>
                  <a:cubicBezTo>
                    <a:pt x="126804" y="180982"/>
                    <a:pt x="123015" y="178393"/>
                    <a:pt x="120517" y="179964"/>
                  </a:cubicBezTo>
                  <a:close/>
                  <a:moveTo>
                    <a:pt x="325017" y="178277"/>
                  </a:moveTo>
                  <a:lnTo>
                    <a:pt x="326292" y="179621"/>
                  </a:lnTo>
                  <a:lnTo>
                    <a:pt x="324803" y="179571"/>
                  </a:lnTo>
                  <a:close/>
                  <a:moveTo>
                    <a:pt x="346504" y="176808"/>
                  </a:moveTo>
                  <a:lnTo>
                    <a:pt x="346504" y="182032"/>
                  </a:lnTo>
                  <a:lnTo>
                    <a:pt x="346412" y="182047"/>
                  </a:lnTo>
                  <a:lnTo>
                    <a:pt x="344337" y="177148"/>
                  </a:lnTo>
                  <a:close/>
                  <a:moveTo>
                    <a:pt x="348824" y="170225"/>
                  </a:moveTo>
                  <a:cubicBezTo>
                    <a:pt x="348154" y="170019"/>
                    <a:pt x="347326" y="170157"/>
                    <a:pt x="346340" y="170639"/>
                  </a:cubicBezTo>
                  <a:cubicBezTo>
                    <a:pt x="344369" y="171604"/>
                    <a:pt x="343390" y="173037"/>
                    <a:pt x="343402" y="174938"/>
                  </a:cubicBezTo>
                  <a:lnTo>
                    <a:pt x="344337" y="177148"/>
                  </a:lnTo>
                  <a:lnTo>
                    <a:pt x="341141" y="177649"/>
                  </a:lnTo>
                  <a:cubicBezTo>
                    <a:pt x="337565" y="179330"/>
                    <a:pt x="339353" y="183533"/>
                    <a:pt x="346504" y="190258"/>
                  </a:cubicBezTo>
                  <a:lnTo>
                    <a:pt x="346504" y="182032"/>
                  </a:lnTo>
                  <a:lnTo>
                    <a:pt x="350603" y="181379"/>
                  </a:lnTo>
                  <a:cubicBezTo>
                    <a:pt x="351429" y="174562"/>
                    <a:pt x="350835" y="170844"/>
                    <a:pt x="348824" y="170225"/>
                  </a:cubicBezTo>
                  <a:close/>
                  <a:moveTo>
                    <a:pt x="329832" y="169749"/>
                  </a:moveTo>
                  <a:cubicBezTo>
                    <a:pt x="328112" y="169871"/>
                    <a:pt x="326833" y="170751"/>
                    <a:pt x="325994" y="172388"/>
                  </a:cubicBezTo>
                  <a:lnTo>
                    <a:pt x="325017" y="178277"/>
                  </a:lnTo>
                  <a:lnTo>
                    <a:pt x="324233" y="177450"/>
                  </a:lnTo>
                  <a:cubicBezTo>
                    <a:pt x="322338" y="176158"/>
                    <a:pt x="320764" y="175909"/>
                    <a:pt x="319511" y="176703"/>
                  </a:cubicBezTo>
                  <a:cubicBezTo>
                    <a:pt x="318258" y="177498"/>
                    <a:pt x="317319" y="178957"/>
                    <a:pt x="316692" y="181081"/>
                  </a:cubicBezTo>
                  <a:lnTo>
                    <a:pt x="315873" y="188379"/>
                  </a:lnTo>
                  <a:lnTo>
                    <a:pt x="317010" y="189032"/>
                  </a:lnTo>
                  <a:lnTo>
                    <a:pt x="330880" y="184457"/>
                  </a:lnTo>
                  <a:lnTo>
                    <a:pt x="326292" y="179621"/>
                  </a:lnTo>
                  <a:lnTo>
                    <a:pt x="333486" y="179860"/>
                  </a:lnTo>
                  <a:cubicBezTo>
                    <a:pt x="334490" y="179109"/>
                    <a:pt x="334992" y="177175"/>
                    <a:pt x="334992" y="174058"/>
                  </a:cubicBezTo>
                  <a:cubicBezTo>
                    <a:pt x="334992" y="170941"/>
                    <a:pt x="333272" y="169504"/>
                    <a:pt x="329832" y="169749"/>
                  </a:cubicBezTo>
                  <a:close/>
                  <a:moveTo>
                    <a:pt x="335824" y="159612"/>
                  </a:moveTo>
                  <a:cubicBezTo>
                    <a:pt x="333409" y="160223"/>
                    <a:pt x="332202" y="163314"/>
                    <a:pt x="332202" y="168884"/>
                  </a:cubicBezTo>
                  <a:lnTo>
                    <a:pt x="343701" y="169303"/>
                  </a:lnTo>
                  <a:cubicBezTo>
                    <a:pt x="343378" y="168640"/>
                    <a:pt x="342588" y="166706"/>
                    <a:pt x="341331" y="163502"/>
                  </a:cubicBezTo>
                  <a:cubicBezTo>
                    <a:pt x="340074" y="160297"/>
                    <a:pt x="338238" y="159001"/>
                    <a:pt x="335824" y="159612"/>
                  </a:cubicBezTo>
                  <a:close/>
                  <a:moveTo>
                    <a:pt x="351795" y="158695"/>
                  </a:moveTo>
                  <a:cubicBezTo>
                    <a:pt x="350678" y="159009"/>
                    <a:pt x="350176" y="162131"/>
                    <a:pt x="350289" y="168059"/>
                  </a:cubicBezTo>
                  <a:lnTo>
                    <a:pt x="355863" y="168508"/>
                  </a:lnTo>
                  <a:lnTo>
                    <a:pt x="356366" y="166592"/>
                  </a:lnTo>
                  <a:close/>
                  <a:moveTo>
                    <a:pt x="299630" y="156246"/>
                  </a:moveTo>
                  <a:lnTo>
                    <a:pt x="299556" y="156449"/>
                  </a:lnTo>
                  <a:lnTo>
                    <a:pt x="299322" y="156276"/>
                  </a:lnTo>
                  <a:close/>
                  <a:moveTo>
                    <a:pt x="343688" y="149259"/>
                  </a:moveTo>
                  <a:cubicBezTo>
                    <a:pt x="342634" y="149584"/>
                    <a:pt x="341920" y="150326"/>
                    <a:pt x="341547" y="151485"/>
                  </a:cubicBezTo>
                  <a:cubicBezTo>
                    <a:pt x="340800" y="153803"/>
                    <a:pt x="342658" y="156586"/>
                    <a:pt x="347120" y="159834"/>
                  </a:cubicBezTo>
                  <a:lnTo>
                    <a:pt x="352712" y="157818"/>
                  </a:lnTo>
                  <a:cubicBezTo>
                    <a:pt x="352956" y="153312"/>
                    <a:pt x="351343" y="150551"/>
                    <a:pt x="347873" y="149534"/>
                  </a:cubicBezTo>
                  <a:cubicBezTo>
                    <a:pt x="346137" y="149025"/>
                    <a:pt x="344743" y="148933"/>
                    <a:pt x="343688" y="149259"/>
                  </a:cubicBezTo>
                  <a:close/>
                  <a:moveTo>
                    <a:pt x="301865" y="149162"/>
                  </a:moveTo>
                  <a:cubicBezTo>
                    <a:pt x="299840" y="148696"/>
                    <a:pt x="298334" y="149160"/>
                    <a:pt x="297345" y="150555"/>
                  </a:cubicBezTo>
                  <a:cubicBezTo>
                    <a:pt x="296356" y="151950"/>
                    <a:pt x="296427" y="153421"/>
                    <a:pt x="297556" y="154967"/>
                  </a:cubicBezTo>
                  <a:lnTo>
                    <a:pt x="299322" y="156276"/>
                  </a:lnTo>
                  <a:lnTo>
                    <a:pt x="290652" y="157128"/>
                  </a:lnTo>
                  <a:cubicBezTo>
                    <a:pt x="288448" y="157717"/>
                    <a:pt x="287031" y="158599"/>
                    <a:pt x="286403" y="159776"/>
                  </a:cubicBezTo>
                  <a:cubicBezTo>
                    <a:pt x="285145" y="162129"/>
                    <a:pt x="287804" y="165715"/>
                    <a:pt x="294379" y="170535"/>
                  </a:cubicBezTo>
                  <a:lnTo>
                    <a:pt x="299556" y="156449"/>
                  </a:lnTo>
                  <a:lnTo>
                    <a:pt x="304123" y="159834"/>
                  </a:lnTo>
                  <a:lnTo>
                    <a:pt x="309492" y="153351"/>
                  </a:lnTo>
                  <a:cubicBezTo>
                    <a:pt x="306432" y="151025"/>
                    <a:pt x="303890" y="149628"/>
                    <a:pt x="301865" y="149162"/>
                  </a:cubicBezTo>
                  <a:close/>
                  <a:moveTo>
                    <a:pt x="366699" y="146384"/>
                  </a:moveTo>
                  <a:cubicBezTo>
                    <a:pt x="364814" y="146384"/>
                    <a:pt x="363663" y="147905"/>
                    <a:pt x="363248" y="150948"/>
                  </a:cubicBezTo>
                  <a:cubicBezTo>
                    <a:pt x="362834" y="153991"/>
                    <a:pt x="364224" y="156407"/>
                    <a:pt x="367420" y="158197"/>
                  </a:cubicBezTo>
                  <a:lnTo>
                    <a:pt x="369018" y="157975"/>
                  </a:lnTo>
                  <a:cubicBezTo>
                    <a:pt x="369358" y="150248"/>
                    <a:pt x="368585" y="146384"/>
                    <a:pt x="366699" y="146384"/>
                  </a:cubicBezTo>
                  <a:close/>
                  <a:moveTo>
                    <a:pt x="368675" y="130320"/>
                  </a:moveTo>
                  <a:lnTo>
                    <a:pt x="369545" y="131416"/>
                  </a:lnTo>
                  <a:lnTo>
                    <a:pt x="368389" y="131886"/>
                  </a:lnTo>
                  <a:close/>
                  <a:moveTo>
                    <a:pt x="377355" y="123193"/>
                  </a:moveTo>
                  <a:lnTo>
                    <a:pt x="380825" y="124299"/>
                  </a:lnTo>
                  <a:lnTo>
                    <a:pt x="378895" y="127091"/>
                  </a:lnTo>
                  <a:lnTo>
                    <a:pt x="374835" y="123363"/>
                  </a:lnTo>
                  <a:close/>
                  <a:moveTo>
                    <a:pt x="378410" y="115961"/>
                  </a:moveTo>
                  <a:lnTo>
                    <a:pt x="373911" y="120197"/>
                  </a:lnTo>
                  <a:lnTo>
                    <a:pt x="373911" y="120197"/>
                  </a:lnTo>
                  <a:lnTo>
                    <a:pt x="378409" y="115961"/>
                  </a:lnTo>
                  <a:close/>
                  <a:moveTo>
                    <a:pt x="381041" y="113485"/>
                  </a:moveTo>
                  <a:lnTo>
                    <a:pt x="378409" y="115961"/>
                  </a:lnTo>
                  <a:lnTo>
                    <a:pt x="377812" y="116020"/>
                  </a:lnTo>
                  <a:cubicBezTo>
                    <a:pt x="375608" y="116611"/>
                    <a:pt x="374191" y="117497"/>
                    <a:pt x="373562" y="118677"/>
                  </a:cubicBezTo>
                  <a:lnTo>
                    <a:pt x="373911" y="120197"/>
                  </a:lnTo>
                  <a:lnTo>
                    <a:pt x="366739" y="126948"/>
                  </a:lnTo>
                  <a:lnTo>
                    <a:pt x="373911" y="120197"/>
                  </a:lnTo>
                  <a:lnTo>
                    <a:pt x="374584" y="123132"/>
                  </a:lnTo>
                  <a:lnTo>
                    <a:pt x="374835" y="123363"/>
                  </a:lnTo>
                  <a:lnTo>
                    <a:pt x="372374" y="123530"/>
                  </a:lnTo>
                  <a:cubicBezTo>
                    <a:pt x="371045" y="124069"/>
                    <a:pt x="370049" y="125035"/>
                    <a:pt x="369385" y="126428"/>
                  </a:cubicBezTo>
                  <a:lnTo>
                    <a:pt x="368675" y="130320"/>
                  </a:lnTo>
                  <a:lnTo>
                    <a:pt x="366876" y="128055"/>
                  </a:lnTo>
                  <a:cubicBezTo>
                    <a:pt x="364017" y="126557"/>
                    <a:pt x="361908" y="126304"/>
                    <a:pt x="360551" y="127295"/>
                  </a:cubicBezTo>
                  <a:cubicBezTo>
                    <a:pt x="359193" y="128286"/>
                    <a:pt x="358514" y="132008"/>
                    <a:pt x="358514" y="138460"/>
                  </a:cubicBezTo>
                  <a:lnTo>
                    <a:pt x="369803" y="138054"/>
                  </a:lnTo>
                  <a:cubicBezTo>
                    <a:pt x="370257" y="135470"/>
                    <a:pt x="370241" y="133344"/>
                    <a:pt x="369753" y="131678"/>
                  </a:cubicBezTo>
                  <a:lnTo>
                    <a:pt x="369545" y="131416"/>
                  </a:lnTo>
                  <a:lnTo>
                    <a:pt x="378500" y="127782"/>
                  </a:lnTo>
                  <a:lnTo>
                    <a:pt x="378750" y="127301"/>
                  </a:lnTo>
                  <a:lnTo>
                    <a:pt x="378895" y="127091"/>
                  </a:lnTo>
                  <a:lnTo>
                    <a:pt x="379295" y="127459"/>
                  </a:lnTo>
                  <a:lnTo>
                    <a:pt x="382670" y="126089"/>
                  </a:lnTo>
                  <a:lnTo>
                    <a:pt x="383073" y="125016"/>
                  </a:lnTo>
                  <a:lnTo>
                    <a:pt x="380825" y="124299"/>
                  </a:lnTo>
                  <a:lnTo>
                    <a:pt x="383411" y="120557"/>
                  </a:lnTo>
                  <a:lnTo>
                    <a:pt x="386415" y="115172"/>
                  </a:lnTo>
                  <a:lnTo>
                    <a:pt x="378410" y="115961"/>
                  </a:lnTo>
                  <a:close/>
                  <a:moveTo>
                    <a:pt x="339621" y="111658"/>
                  </a:moveTo>
                  <a:lnTo>
                    <a:pt x="340140" y="112151"/>
                  </a:lnTo>
                  <a:lnTo>
                    <a:pt x="339602" y="112149"/>
                  </a:lnTo>
                  <a:close/>
                  <a:moveTo>
                    <a:pt x="346576" y="101160"/>
                  </a:moveTo>
                  <a:cubicBezTo>
                    <a:pt x="348194" y="101160"/>
                    <a:pt x="349354" y="102080"/>
                    <a:pt x="350058" y="103921"/>
                  </a:cubicBezTo>
                  <a:lnTo>
                    <a:pt x="350140" y="104838"/>
                  </a:lnTo>
                  <a:lnTo>
                    <a:pt x="342889" y="107211"/>
                  </a:lnTo>
                  <a:lnTo>
                    <a:pt x="343535" y="101368"/>
                  </a:lnTo>
                  <a:close/>
                  <a:moveTo>
                    <a:pt x="233033" y="97847"/>
                  </a:moveTo>
                  <a:lnTo>
                    <a:pt x="232858" y="99058"/>
                  </a:lnTo>
                  <a:lnTo>
                    <a:pt x="232758" y="99210"/>
                  </a:lnTo>
                  <a:lnTo>
                    <a:pt x="232024" y="98536"/>
                  </a:lnTo>
                  <a:close/>
                  <a:moveTo>
                    <a:pt x="346629" y="94402"/>
                  </a:moveTo>
                  <a:cubicBezTo>
                    <a:pt x="345382" y="95171"/>
                    <a:pt x="344447" y="96622"/>
                    <a:pt x="343824" y="98757"/>
                  </a:cubicBezTo>
                  <a:lnTo>
                    <a:pt x="343535" y="101368"/>
                  </a:lnTo>
                  <a:lnTo>
                    <a:pt x="342672" y="101427"/>
                  </a:lnTo>
                  <a:cubicBezTo>
                    <a:pt x="341686" y="101605"/>
                    <a:pt x="341017" y="101872"/>
                    <a:pt x="340663" y="102228"/>
                  </a:cubicBezTo>
                  <a:cubicBezTo>
                    <a:pt x="340309" y="102584"/>
                    <a:pt x="340044" y="103588"/>
                    <a:pt x="339867" y="105242"/>
                  </a:cubicBezTo>
                  <a:lnTo>
                    <a:pt x="339621" y="111658"/>
                  </a:lnTo>
                  <a:lnTo>
                    <a:pt x="338070" y="110184"/>
                  </a:lnTo>
                  <a:cubicBezTo>
                    <a:pt x="334892" y="111572"/>
                    <a:pt x="333529" y="113188"/>
                    <a:pt x="333983" y="115030"/>
                  </a:cubicBezTo>
                  <a:cubicBezTo>
                    <a:pt x="334437" y="116872"/>
                    <a:pt x="337555" y="119199"/>
                    <a:pt x="343335" y="122011"/>
                  </a:cubicBezTo>
                  <a:lnTo>
                    <a:pt x="345679" y="117414"/>
                  </a:lnTo>
                  <a:lnTo>
                    <a:pt x="340140" y="112151"/>
                  </a:lnTo>
                  <a:lnTo>
                    <a:pt x="350800" y="112201"/>
                  </a:lnTo>
                  <a:lnTo>
                    <a:pt x="350140" y="104838"/>
                  </a:lnTo>
                  <a:lnTo>
                    <a:pt x="358016" y="102260"/>
                  </a:lnTo>
                  <a:cubicBezTo>
                    <a:pt x="352917" y="95485"/>
                    <a:pt x="349121" y="92866"/>
                    <a:pt x="346629" y="94402"/>
                  </a:cubicBezTo>
                  <a:close/>
                  <a:moveTo>
                    <a:pt x="238782" y="85536"/>
                  </a:moveTo>
                  <a:cubicBezTo>
                    <a:pt x="231221" y="85536"/>
                    <a:pt x="226812" y="86717"/>
                    <a:pt x="225554" y="89078"/>
                  </a:cubicBezTo>
                  <a:cubicBezTo>
                    <a:pt x="224926" y="90259"/>
                    <a:pt x="225266" y="91744"/>
                    <a:pt x="226576" y="93533"/>
                  </a:cubicBezTo>
                  <a:lnTo>
                    <a:pt x="232024" y="98536"/>
                  </a:lnTo>
                  <a:lnTo>
                    <a:pt x="214619" y="110433"/>
                  </a:lnTo>
                  <a:cubicBezTo>
                    <a:pt x="217688" y="111542"/>
                    <a:pt x="220373" y="112111"/>
                    <a:pt x="222675" y="112141"/>
                  </a:cubicBezTo>
                  <a:lnTo>
                    <a:pt x="224368" y="111691"/>
                  </a:lnTo>
                  <a:lnTo>
                    <a:pt x="225814" y="109622"/>
                  </a:lnTo>
                  <a:lnTo>
                    <a:pt x="232758" y="99210"/>
                  </a:lnTo>
                  <a:lnTo>
                    <a:pt x="232827" y="99274"/>
                  </a:lnTo>
                  <a:lnTo>
                    <a:pt x="232858" y="99058"/>
                  </a:lnTo>
                  <a:lnTo>
                    <a:pt x="234779" y="96178"/>
                  </a:lnTo>
                  <a:close/>
                  <a:moveTo>
                    <a:pt x="365704" y="76270"/>
                  </a:moveTo>
                  <a:cubicBezTo>
                    <a:pt x="362063" y="76684"/>
                    <a:pt x="360092" y="78931"/>
                    <a:pt x="359791" y="83008"/>
                  </a:cubicBezTo>
                  <a:cubicBezTo>
                    <a:pt x="359490" y="87086"/>
                    <a:pt x="362491" y="89124"/>
                    <a:pt x="368795" y="89124"/>
                  </a:cubicBezTo>
                  <a:lnTo>
                    <a:pt x="370406" y="87513"/>
                  </a:lnTo>
                  <a:cubicBezTo>
                    <a:pt x="370912" y="79603"/>
                    <a:pt x="369345" y="75855"/>
                    <a:pt x="365704" y="76270"/>
                  </a:cubicBezTo>
                  <a:close/>
                  <a:moveTo>
                    <a:pt x="372652" y="64149"/>
                  </a:moveTo>
                  <a:cubicBezTo>
                    <a:pt x="369251" y="64149"/>
                    <a:pt x="367280" y="68086"/>
                    <a:pt x="366739" y="75962"/>
                  </a:cubicBezTo>
                  <a:lnTo>
                    <a:pt x="377832" y="75648"/>
                  </a:lnTo>
                  <a:cubicBezTo>
                    <a:pt x="377779" y="67982"/>
                    <a:pt x="376053" y="64149"/>
                    <a:pt x="372652" y="64149"/>
                  </a:cubicBezTo>
                  <a:close/>
                  <a:moveTo>
                    <a:pt x="384983" y="32913"/>
                  </a:moveTo>
                  <a:lnTo>
                    <a:pt x="414123" y="32913"/>
                  </a:lnTo>
                  <a:cubicBezTo>
                    <a:pt x="416053" y="38658"/>
                    <a:pt x="417125" y="42919"/>
                    <a:pt x="417339" y="45695"/>
                  </a:cubicBezTo>
                  <a:cubicBezTo>
                    <a:pt x="417552" y="48472"/>
                    <a:pt x="417066" y="49415"/>
                    <a:pt x="415878" y="48524"/>
                  </a:cubicBezTo>
                  <a:cubicBezTo>
                    <a:pt x="422252" y="48524"/>
                    <a:pt x="425439" y="52702"/>
                    <a:pt x="425439" y="61058"/>
                  </a:cubicBezTo>
                  <a:lnTo>
                    <a:pt x="424614" y="69047"/>
                  </a:lnTo>
                  <a:cubicBezTo>
                    <a:pt x="428997" y="73325"/>
                    <a:pt x="431188" y="79965"/>
                    <a:pt x="431188" y="88967"/>
                  </a:cubicBezTo>
                  <a:cubicBezTo>
                    <a:pt x="431188" y="92678"/>
                    <a:pt x="430542" y="98441"/>
                    <a:pt x="429250" y="106255"/>
                  </a:cubicBezTo>
                  <a:cubicBezTo>
                    <a:pt x="419017" y="126119"/>
                    <a:pt x="407503" y="143402"/>
                    <a:pt x="394707" y="158106"/>
                  </a:cubicBezTo>
                  <a:cubicBezTo>
                    <a:pt x="381911" y="172809"/>
                    <a:pt x="365019" y="189543"/>
                    <a:pt x="344029" y="208306"/>
                  </a:cubicBezTo>
                  <a:lnTo>
                    <a:pt x="311941" y="243000"/>
                  </a:lnTo>
                  <a:cubicBezTo>
                    <a:pt x="307558" y="247383"/>
                    <a:pt x="302306" y="253019"/>
                    <a:pt x="296186" y="259908"/>
                  </a:cubicBezTo>
                  <a:cubicBezTo>
                    <a:pt x="290065" y="266797"/>
                    <a:pt x="285102" y="272856"/>
                    <a:pt x="281295" y="278086"/>
                  </a:cubicBezTo>
                  <a:cubicBezTo>
                    <a:pt x="279269" y="279614"/>
                    <a:pt x="279533" y="281131"/>
                    <a:pt x="282087" y="282637"/>
                  </a:cubicBezTo>
                  <a:cubicBezTo>
                    <a:pt x="284641" y="284143"/>
                    <a:pt x="289864" y="286477"/>
                    <a:pt x="297758" y="289638"/>
                  </a:cubicBezTo>
                  <a:cubicBezTo>
                    <a:pt x="340549" y="312671"/>
                    <a:pt x="375291" y="332530"/>
                    <a:pt x="401982" y="349215"/>
                  </a:cubicBezTo>
                  <a:cubicBezTo>
                    <a:pt x="428674" y="365901"/>
                    <a:pt x="453955" y="385332"/>
                    <a:pt x="477826" y="407509"/>
                  </a:cubicBezTo>
                  <a:cubicBezTo>
                    <a:pt x="480236" y="410399"/>
                    <a:pt x="485198" y="415745"/>
                    <a:pt x="492711" y="423547"/>
                  </a:cubicBezTo>
                  <a:cubicBezTo>
                    <a:pt x="500224" y="431348"/>
                    <a:pt x="506033" y="440273"/>
                    <a:pt x="510136" y="450323"/>
                  </a:cubicBezTo>
                  <a:cubicBezTo>
                    <a:pt x="508102" y="455448"/>
                    <a:pt x="506098" y="461248"/>
                    <a:pt x="504125" y="467722"/>
                  </a:cubicBezTo>
                  <a:cubicBezTo>
                    <a:pt x="502152" y="474197"/>
                    <a:pt x="499013" y="480415"/>
                    <a:pt x="494708" y="486379"/>
                  </a:cubicBezTo>
                  <a:cubicBezTo>
                    <a:pt x="490404" y="492342"/>
                    <a:pt x="482624" y="494678"/>
                    <a:pt x="471370" y="493386"/>
                  </a:cubicBezTo>
                  <a:cubicBezTo>
                    <a:pt x="453444" y="480236"/>
                    <a:pt x="433773" y="464638"/>
                    <a:pt x="412355" y="446591"/>
                  </a:cubicBezTo>
                  <a:cubicBezTo>
                    <a:pt x="410417" y="444661"/>
                    <a:pt x="402598" y="437121"/>
                    <a:pt x="388899" y="423972"/>
                  </a:cubicBezTo>
                  <a:cubicBezTo>
                    <a:pt x="375199" y="410823"/>
                    <a:pt x="362046" y="399638"/>
                    <a:pt x="349438" y="390418"/>
                  </a:cubicBezTo>
                  <a:cubicBezTo>
                    <a:pt x="326562" y="375907"/>
                    <a:pt x="308405" y="366473"/>
                    <a:pt x="294968" y="362116"/>
                  </a:cubicBezTo>
                  <a:cubicBezTo>
                    <a:pt x="290751" y="360963"/>
                    <a:pt x="284154" y="359824"/>
                    <a:pt x="275179" y="358697"/>
                  </a:cubicBezTo>
                  <a:cubicBezTo>
                    <a:pt x="273118" y="358147"/>
                    <a:pt x="267226" y="356866"/>
                    <a:pt x="257504" y="354853"/>
                  </a:cubicBezTo>
                  <a:cubicBezTo>
                    <a:pt x="247782" y="352841"/>
                    <a:pt x="242912" y="349783"/>
                    <a:pt x="242895" y="345679"/>
                  </a:cubicBezTo>
                  <a:cubicBezTo>
                    <a:pt x="237988" y="341052"/>
                    <a:pt x="228807" y="336655"/>
                    <a:pt x="215352" y="332491"/>
                  </a:cubicBezTo>
                  <a:cubicBezTo>
                    <a:pt x="208053" y="327444"/>
                    <a:pt x="201858" y="322201"/>
                    <a:pt x="196768" y="316761"/>
                  </a:cubicBezTo>
                  <a:cubicBezTo>
                    <a:pt x="191677" y="311322"/>
                    <a:pt x="189132" y="305127"/>
                    <a:pt x="189132" y="298177"/>
                  </a:cubicBezTo>
                  <a:cubicBezTo>
                    <a:pt x="185386" y="289105"/>
                    <a:pt x="183190" y="281819"/>
                    <a:pt x="182544" y="276318"/>
                  </a:cubicBezTo>
                  <a:cubicBezTo>
                    <a:pt x="184779" y="271350"/>
                    <a:pt x="188412" y="264533"/>
                    <a:pt x="193441" y="255867"/>
                  </a:cubicBezTo>
                  <a:cubicBezTo>
                    <a:pt x="198470" y="247202"/>
                    <a:pt x="204060" y="238536"/>
                    <a:pt x="210211" y="229870"/>
                  </a:cubicBezTo>
                  <a:cubicBezTo>
                    <a:pt x="216363" y="221204"/>
                    <a:pt x="224825" y="212562"/>
                    <a:pt x="235600" y="203945"/>
                  </a:cubicBezTo>
                  <a:lnTo>
                    <a:pt x="237524" y="204042"/>
                  </a:lnTo>
                  <a:lnTo>
                    <a:pt x="237374" y="203932"/>
                  </a:lnTo>
                  <a:cubicBezTo>
                    <a:pt x="237553" y="203312"/>
                    <a:pt x="237643" y="200295"/>
                    <a:pt x="237643" y="194882"/>
                  </a:cubicBezTo>
                  <a:cubicBezTo>
                    <a:pt x="245160" y="195432"/>
                    <a:pt x="249506" y="195246"/>
                    <a:pt x="250681" y="194325"/>
                  </a:cubicBezTo>
                  <a:cubicBezTo>
                    <a:pt x="251855" y="193404"/>
                    <a:pt x="253599" y="191020"/>
                    <a:pt x="255913" y="187174"/>
                  </a:cubicBezTo>
                  <a:cubicBezTo>
                    <a:pt x="258227" y="183328"/>
                    <a:pt x="261484" y="178777"/>
                    <a:pt x="265683" y="173521"/>
                  </a:cubicBezTo>
                  <a:cubicBezTo>
                    <a:pt x="269368" y="173564"/>
                    <a:pt x="270686" y="173571"/>
                    <a:pt x="269639" y="173540"/>
                  </a:cubicBezTo>
                  <a:cubicBezTo>
                    <a:pt x="268591" y="173510"/>
                    <a:pt x="267517" y="176424"/>
                    <a:pt x="266417" y="182283"/>
                  </a:cubicBezTo>
                  <a:cubicBezTo>
                    <a:pt x="271097" y="169893"/>
                    <a:pt x="278898" y="158787"/>
                    <a:pt x="289821" y="148964"/>
                  </a:cubicBezTo>
                  <a:lnTo>
                    <a:pt x="308202" y="134537"/>
                  </a:lnTo>
                  <a:lnTo>
                    <a:pt x="309728" y="128238"/>
                  </a:lnTo>
                  <a:cubicBezTo>
                    <a:pt x="311736" y="123545"/>
                    <a:pt x="313369" y="120592"/>
                    <a:pt x="314626" y="119378"/>
                  </a:cubicBezTo>
                  <a:cubicBezTo>
                    <a:pt x="317254" y="116052"/>
                    <a:pt x="323659" y="108495"/>
                    <a:pt x="333839" y="96707"/>
                  </a:cubicBezTo>
                  <a:cubicBezTo>
                    <a:pt x="340589" y="89958"/>
                    <a:pt x="346426" y="83379"/>
                    <a:pt x="351350" y="76970"/>
                  </a:cubicBezTo>
                  <a:lnTo>
                    <a:pt x="369961" y="37235"/>
                  </a:lnTo>
                  <a:cubicBezTo>
                    <a:pt x="374300" y="34353"/>
                    <a:pt x="379307" y="32913"/>
                    <a:pt x="384983" y="32913"/>
                  </a:cubicBezTo>
                  <a:close/>
                  <a:moveTo>
                    <a:pt x="264452" y="0"/>
                  </a:moveTo>
                  <a:cubicBezTo>
                    <a:pt x="271193" y="6182"/>
                    <a:pt x="274884" y="12027"/>
                    <a:pt x="275526" y="17537"/>
                  </a:cubicBezTo>
                  <a:cubicBezTo>
                    <a:pt x="276167" y="23046"/>
                    <a:pt x="276558" y="26137"/>
                    <a:pt x="276698" y="26809"/>
                  </a:cubicBezTo>
                  <a:cubicBezTo>
                    <a:pt x="280478" y="29961"/>
                    <a:pt x="282369" y="34657"/>
                    <a:pt x="282369" y="40895"/>
                  </a:cubicBezTo>
                  <a:cubicBezTo>
                    <a:pt x="282369" y="47134"/>
                    <a:pt x="282626" y="51554"/>
                    <a:pt x="283141" y="54156"/>
                  </a:cubicBezTo>
                  <a:cubicBezTo>
                    <a:pt x="281893" y="68030"/>
                    <a:pt x="276746" y="83702"/>
                    <a:pt x="267700" y="101173"/>
                  </a:cubicBezTo>
                  <a:lnTo>
                    <a:pt x="252678" y="123713"/>
                  </a:lnTo>
                  <a:cubicBezTo>
                    <a:pt x="241712" y="141804"/>
                    <a:pt x="231505" y="157243"/>
                    <a:pt x="222058" y="170030"/>
                  </a:cubicBezTo>
                  <a:cubicBezTo>
                    <a:pt x="212610" y="182817"/>
                    <a:pt x="201984" y="194834"/>
                    <a:pt x="190180" y="206080"/>
                  </a:cubicBezTo>
                  <a:cubicBezTo>
                    <a:pt x="175546" y="223839"/>
                    <a:pt x="158594" y="247169"/>
                    <a:pt x="139325" y="276069"/>
                  </a:cubicBezTo>
                  <a:lnTo>
                    <a:pt x="118461" y="305616"/>
                  </a:lnTo>
                  <a:cubicBezTo>
                    <a:pt x="116881" y="308253"/>
                    <a:pt x="114032" y="312016"/>
                    <a:pt x="109916" y="316905"/>
                  </a:cubicBezTo>
                  <a:cubicBezTo>
                    <a:pt x="105799" y="321795"/>
                    <a:pt x="103256" y="325165"/>
                    <a:pt x="102287" y="327016"/>
                  </a:cubicBezTo>
                  <a:cubicBezTo>
                    <a:pt x="103369" y="328483"/>
                    <a:pt x="107124" y="331508"/>
                    <a:pt x="113550" y="336092"/>
                  </a:cubicBezTo>
                  <a:cubicBezTo>
                    <a:pt x="117898" y="339200"/>
                    <a:pt x="126658" y="344789"/>
                    <a:pt x="139829" y="352856"/>
                  </a:cubicBezTo>
                  <a:cubicBezTo>
                    <a:pt x="153000" y="360924"/>
                    <a:pt x="167193" y="369227"/>
                    <a:pt x="182407" y="377766"/>
                  </a:cubicBezTo>
                  <a:cubicBezTo>
                    <a:pt x="197621" y="386306"/>
                    <a:pt x="213462" y="393321"/>
                    <a:pt x="229929" y="398813"/>
                  </a:cubicBezTo>
                  <a:cubicBezTo>
                    <a:pt x="240546" y="404122"/>
                    <a:pt x="243117" y="407409"/>
                    <a:pt x="237643" y="408675"/>
                  </a:cubicBezTo>
                  <a:cubicBezTo>
                    <a:pt x="237093" y="407575"/>
                    <a:pt x="245571" y="413141"/>
                    <a:pt x="263077" y="425374"/>
                  </a:cubicBezTo>
                  <a:cubicBezTo>
                    <a:pt x="268813" y="431110"/>
                    <a:pt x="273323" y="437021"/>
                    <a:pt x="276606" y="443107"/>
                  </a:cubicBezTo>
                  <a:cubicBezTo>
                    <a:pt x="275951" y="447359"/>
                    <a:pt x="275482" y="452464"/>
                    <a:pt x="275198" y="458424"/>
                  </a:cubicBezTo>
                  <a:cubicBezTo>
                    <a:pt x="274914" y="464383"/>
                    <a:pt x="273954" y="470147"/>
                    <a:pt x="272317" y="475718"/>
                  </a:cubicBezTo>
                  <a:cubicBezTo>
                    <a:pt x="270680" y="481288"/>
                    <a:pt x="266002" y="487549"/>
                    <a:pt x="258284" y="494499"/>
                  </a:cubicBezTo>
                  <a:cubicBezTo>
                    <a:pt x="241188" y="490264"/>
                    <a:pt x="226884" y="484637"/>
                    <a:pt x="215372" y="477617"/>
                  </a:cubicBezTo>
                  <a:cubicBezTo>
                    <a:pt x="203859" y="470597"/>
                    <a:pt x="189119" y="460648"/>
                    <a:pt x="171150" y="447769"/>
                  </a:cubicBezTo>
                  <a:cubicBezTo>
                    <a:pt x="166767" y="444678"/>
                    <a:pt x="162290" y="441609"/>
                    <a:pt x="157719" y="438562"/>
                  </a:cubicBezTo>
                  <a:cubicBezTo>
                    <a:pt x="153148" y="435515"/>
                    <a:pt x="147405" y="431691"/>
                    <a:pt x="140490" y="427089"/>
                  </a:cubicBezTo>
                  <a:cubicBezTo>
                    <a:pt x="107643" y="406946"/>
                    <a:pt x="79939" y="393788"/>
                    <a:pt x="57377" y="387615"/>
                  </a:cubicBezTo>
                  <a:cubicBezTo>
                    <a:pt x="54147" y="388157"/>
                    <a:pt x="50709" y="387681"/>
                    <a:pt x="47064" y="386188"/>
                  </a:cubicBezTo>
                  <a:cubicBezTo>
                    <a:pt x="43418" y="384695"/>
                    <a:pt x="40349" y="382841"/>
                    <a:pt x="37857" y="380628"/>
                  </a:cubicBezTo>
                  <a:cubicBezTo>
                    <a:pt x="35364" y="378415"/>
                    <a:pt x="33131" y="376570"/>
                    <a:pt x="31157" y="375095"/>
                  </a:cubicBezTo>
                  <a:cubicBezTo>
                    <a:pt x="22077" y="371462"/>
                    <a:pt x="14614" y="365261"/>
                    <a:pt x="8768" y="356491"/>
                  </a:cubicBezTo>
                  <a:cubicBezTo>
                    <a:pt x="2923" y="347720"/>
                    <a:pt x="0" y="338031"/>
                    <a:pt x="0" y="327422"/>
                  </a:cubicBezTo>
                  <a:cubicBezTo>
                    <a:pt x="0" y="324017"/>
                    <a:pt x="853" y="320821"/>
                    <a:pt x="2560" y="317835"/>
                  </a:cubicBezTo>
                  <a:cubicBezTo>
                    <a:pt x="4267" y="314849"/>
                    <a:pt x="6675" y="312321"/>
                    <a:pt x="9783" y="310252"/>
                  </a:cubicBezTo>
                  <a:cubicBezTo>
                    <a:pt x="12892" y="308183"/>
                    <a:pt x="14725" y="307008"/>
                    <a:pt x="15284" y="306729"/>
                  </a:cubicBezTo>
                  <a:cubicBezTo>
                    <a:pt x="17013" y="305000"/>
                    <a:pt x="20152" y="301150"/>
                    <a:pt x="24701" y="295178"/>
                  </a:cubicBezTo>
                  <a:cubicBezTo>
                    <a:pt x="26975" y="292191"/>
                    <a:pt x="30467" y="289466"/>
                    <a:pt x="35175" y="287002"/>
                  </a:cubicBezTo>
                  <a:lnTo>
                    <a:pt x="41657" y="284591"/>
                  </a:lnTo>
                  <a:lnTo>
                    <a:pt x="43636" y="280899"/>
                  </a:lnTo>
                  <a:lnTo>
                    <a:pt x="45641" y="278527"/>
                  </a:lnTo>
                  <a:lnTo>
                    <a:pt x="45862" y="277771"/>
                  </a:lnTo>
                  <a:lnTo>
                    <a:pt x="47345" y="270555"/>
                  </a:lnTo>
                  <a:cubicBezTo>
                    <a:pt x="53239" y="258236"/>
                    <a:pt x="58286" y="249627"/>
                    <a:pt x="62485" y="244728"/>
                  </a:cubicBezTo>
                  <a:lnTo>
                    <a:pt x="67443" y="243706"/>
                  </a:lnTo>
                  <a:lnTo>
                    <a:pt x="70345" y="234043"/>
                  </a:lnTo>
                  <a:cubicBezTo>
                    <a:pt x="71839" y="230794"/>
                    <a:pt x="73823" y="227641"/>
                    <a:pt x="76296" y="224585"/>
                  </a:cubicBezTo>
                  <a:cubicBezTo>
                    <a:pt x="81242" y="218473"/>
                    <a:pt x="84536" y="214056"/>
                    <a:pt x="86177" y="211331"/>
                  </a:cubicBezTo>
                  <a:lnTo>
                    <a:pt x="96459" y="199466"/>
                  </a:lnTo>
                  <a:cubicBezTo>
                    <a:pt x="109730" y="183426"/>
                    <a:pt x="117387" y="173778"/>
                    <a:pt x="119430" y="170522"/>
                  </a:cubicBezTo>
                  <a:cubicBezTo>
                    <a:pt x="120129" y="166339"/>
                    <a:pt x="122194" y="162845"/>
                    <a:pt x="125625" y="160037"/>
                  </a:cubicBezTo>
                  <a:cubicBezTo>
                    <a:pt x="129057" y="157230"/>
                    <a:pt x="131820" y="154264"/>
                    <a:pt x="133916" y="151138"/>
                  </a:cubicBezTo>
                  <a:lnTo>
                    <a:pt x="136651" y="151032"/>
                  </a:lnTo>
                  <a:lnTo>
                    <a:pt x="137943" y="145788"/>
                  </a:lnTo>
                  <a:cubicBezTo>
                    <a:pt x="139246" y="143791"/>
                    <a:pt x="140751" y="142293"/>
                    <a:pt x="142456" y="141294"/>
                  </a:cubicBezTo>
                  <a:lnTo>
                    <a:pt x="145688" y="140448"/>
                  </a:lnTo>
                  <a:lnTo>
                    <a:pt x="145793" y="139763"/>
                  </a:lnTo>
                  <a:cubicBezTo>
                    <a:pt x="146508" y="137557"/>
                    <a:pt x="147580" y="135470"/>
                    <a:pt x="149010" y="133503"/>
                  </a:cubicBezTo>
                  <a:cubicBezTo>
                    <a:pt x="151869" y="129570"/>
                    <a:pt x="153605" y="127297"/>
                    <a:pt x="154216" y="126686"/>
                  </a:cubicBezTo>
                  <a:cubicBezTo>
                    <a:pt x="158468" y="117632"/>
                    <a:pt x="165767" y="106844"/>
                    <a:pt x="176114" y="94324"/>
                  </a:cubicBezTo>
                  <a:lnTo>
                    <a:pt x="189053" y="77088"/>
                  </a:lnTo>
                  <a:cubicBezTo>
                    <a:pt x="190241" y="75508"/>
                    <a:pt x="191963" y="72271"/>
                    <a:pt x="194220" y="67377"/>
                  </a:cubicBezTo>
                  <a:cubicBezTo>
                    <a:pt x="195349" y="64930"/>
                    <a:pt x="196940" y="63095"/>
                    <a:pt x="198996" y="61871"/>
                  </a:cubicBezTo>
                  <a:lnTo>
                    <a:pt x="202338" y="61060"/>
                  </a:lnTo>
                  <a:lnTo>
                    <a:pt x="208908" y="45063"/>
                  </a:lnTo>
                  <a:cubicBezTo>
                    <a:pt x="212540" y="38259"/>
                    <a:pt x="217050" y="31358"/>
                    <a:pt x="222437" y="24360"/>
                  </a:cubicBezTo>
                  <a:lnTo>
                    <a:pt x="238075" y="2488"/>
                  </a:lnTo>
                  <a:lnTo>
                    <a:pt x="245841" y="2488"/>
                  </a:lnTo>
                  <a:cubicBezTo>
                    <a:pt x="251220" y="3021"/>
                    <a:pt x="257423" y="2192"/>
                    <a:pt x="264452" y="0"/>
                  </a:cubicBezTo>
                  <a:close/>
                </a:path>
              </a:pathLst>
            </a:custGeom>
            <a:solidFill>
              <a:schemeClr val="accent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6600">
                <a:latin typeface="Arial" pitchFamily="34" charset="0"/>
                <a:ea typeface="微软雅黑" panose="020b0503020204020204" pitchFamily="34" charset="-122"/>
                <a:sym typeface="Arial" pitchFamily="34" charset="0"/>
              </a:endParaRPr>
            </a:p>
          </p:txBody>
        </p:sp>
        <p:sp>
          <p:nvSpPr>
            <p:cNvPr id="101" name="文本框 100"/>
            <p:cNvSpPr txBox="1"/>
            <p:nvPr>
              <p:custDataLst>
                <p:tags r:id="rId35"/>
              </p:custDataLst>
            </p:nvPr>
          </p:nvSpPr>
          <p:spPr>
            <a:xfrm rot="21219318">
              <a:off x="8914" y="2915"/>
              <a:ext cx="881" cy="1112"/>
            </a:xfrm>
            <a:custGeom>
              <a:rect l="l" t="t" r="r" b="b"/>
              <a:pathLst>
                <a:path w="510122" h="492889">
                  <a:moveTo>
                    <a:pt x="444940" y="308380"/>
                  </a:moveTo>
                  <a:cubicBezTo>
                    <a:pt x="439946" y="313043"/>
                    <a:pt x="438697" y="316455"/>
                    <a:pt x="441194" y="318616"/>
                  </a:cubicBezTo>
                  <a:cubicBezTo>
                    <a:pt x="443691" y="320776"/>
                    <a:pt x="447481" y="319687"/>
                    <a:pt x="452562" y="315348"/>
                  </a:cubicBezTo>
                  <a:close/>
                  <a:moveTo>
                    <a:pt x="254471" y="275478"/>
                  </a:moveTo>
                  <a:lnTo>
                    <a:pt x="254420" y="276633"/>
                  </a:lnTo>
                  <a:lnTo>
                    <a:pt x="255507" y="276633"/>
                  </a:lnTo>
                  <a:close/>
                  <a:moveTo>
                    <a:pt x="392225" y="254120"/>
                  </a:moveTo>
                  <a:lnTo>
                    <a:pt x="392814" y="257549"/>
                  </a:lnTo>
                  <a:lnTo>
                    <a:pt x="393623" y="258606"/>
                  </a:lnTo>
                  <a:lnTo>
                    <a:pt x="396586" y="262702"/>
                  </a:lnTo>
                  <a:lnTo>
                    <a:pt x="400727" y="263174"/>
                  </a:lnTo>
                  <a:cubicBezTo>
                    <a:pt x="402616" y="262940"/>
                    <a:pt x="404820" y="262292"/>
                    <a:pt x="407339" y="261232"/>
                  </a:cubicBezTo>
                  <a:close/>
                  <a:moveTo>
                    <a:pt x="289074" y="244913"/>
                  </a:moveTo>
                  <a:cubicBezTo>
                    <a:pt x="290323" y="244144"/>
                    <a:pt x="291894" y="244407"/>
                    <a:pt x="293789" y="245702"/>
                  </a:cubicBezTo>
                  <a:lnTo>
                    <a:pt x="294843" y="246807"/>
                  </a:lnTo>
                  <a:lnTo>
                    <a:pt x="294770" y="248488"/>
                  </a:lnTo>
                  <a:lnTo>
                    <a:pt x="292056" y="251004"/>
                  </a:lnTo>
                  <a:lnTo>
                    <a:pt x="297315" y="249399"/>
                  </a:lnTo>
                  <a:lnTo>
                    <a:pt x="299847" y="252055"/>
                  </a:lnTo>
                  <a:lnTo>
                    <a:pt x="299633" y="252949"/>
                  </a:lnTo>
                  <a:lnTo>
                    <a:pt x="290977" y="255837"/>
                  </a:lnTo>
                  <a:lnTo>
                    <a:pt x="289441" y="251802"/>
                  </a:lnTo>
                  <a:lnTo>
                    <a:pt x="290730" y="251408"/>
                  </a:lnTo>
                  <a:lnTo>
                    <a:pt x="287278" y="249562"/>
                  </a:lnTo>
                  <a:lnTo>
                    <a:pt x="286965" y="248182"/>
                  </a:lnTo>
                  <a:close/>
                  <a:moveTo>
                    <a:pt x="285328" y="240971"/>
                  </a:moveTo>
                  <a:lnTo>
                    <a:pt x="286965" y="248182"/>
                  </a:lnTo>
                  <a:lnTo>
                    <a:pt x="286265" y="249268"/>
                  </a:lnTo>
                  <a:cubicBezTo>
                    <a:pt x="285640" y="251402"/>
                    <a:pt x="285328" y="254220"/>
                    <a:pt x="285328" y="257722"/>
                  </a:cubicBezTo>
                  <a:lnTo>
                    <a:pt x="290977" y="255837"/>
                  </a:lnTo>
                  <a:lnTo>
                    <a:pt x="292541" y="259945"/>
                  </a:lnTo>
                  <a:cubicBezTo>
                    <a:pt x="293853" y="261754"/>
                    <a:pt x="295443" y="262659"/>
                    <a:pt x="297312" y="262659"/>
                  </a:cubicBezTo>
                  <a:lnTo>
                    <a:pt x="299633" y="252949"/>
                  </a:lnTo>
                  <a:lnTo>
                    <a:pt x="300442" y="252679"/>
                  </a:lnTo>
                  <a:lnTo>
                    <a:pt x="299847" y="252055"/>
                  </a:lnTo>
                  <a:lnTo>
                    <a:pt x="300730" y="248357"/>
                  </a:lnTo>
                  <a:lnTo>
                    <a:pt x="297315" y="249399"/>
                  </a:lnTo>
                  <a:lnTo>
                    <a:pt x="294843" y="246807"/>
                  </a:lnTo>
                  <a:lnTo>
                    <a:pt x="295099" y="240971"/>
                  </a:lnTo>
                  <a:close/>
                  <a:moveTo>
                    <a:pt x="246679" y="240971"/>
                  </a:moveTo>
                  <a:cubicBezTo>
                    <a:pt x="248190" y="250496"/>
                    <a:pt x="250951" y="255259"/>
                    <a:pt x="254963" y="255259"/>
                  </a:cubicBezTo>
                  <a:cubicBezTo>
                    <a:pt x="258975" y="255259"/>
                    <a:pt x="260239" y="250496"/>
                    <a:pt x="258755" y="240971"/>
                  </a:cubicBezTo>
                  <a:close/>
                  <a:moveTo>
                    <a:pt x="372488" y="229262"/>
                  </a:moveTo>
                  <a:cubicBezTo>
                    <a:pt x="372842" y="229703"/>
                    <a:pt x="372795" y="230034"/>
                    <a:pt x="372349" y="230254"/>
                  </a:cubicBezTo>
                  <a:lnTo>
                    <a:pt x="371957" y="230305"/>
                  </a:lnTo>
                  <a:lnTo>
                    <a:pt x="372435" y="230929"/>
                  </a:lnTo>
                  <a:lnTo>
                    <a:pt x="372901" y="229334"/>
                  </a:lnTo>
                  <a:cubicBezTo>
                    <a:pt x="372626" y="230028"/>
                    <a:pt x="372488" y="230004"/>
                    <a:pt x="372488" y="229262"/>
                  </a:cubicBezTo>
                  <a:close/>
                  <a:moveTo>
                    <a:pt x="217081" y="209735"/>
                  </a:moveTo>
                  <a:cubicBezTo>
                    <a:pt x="217081" y="217392"/>
                    <a:pt x="218691" y="221275"/>
                    <a:pt x="221913" y="221384"/>
                  </a:cubicBezTo>
                  <a:cubicBezTo>
                    <a:pt x="225135" y="221493"/>
                    <a:pt x="226969" y="219815"/>
                    <a:pt x="227414" y="216349"/>
                  </a:cubicBezTo>
                  <a:cubicBezTo>
                    <a:pt x="227859" y="212882"/>
                    <a:pt x="226720" y="210678"/>
                    <a:pt x="223996" y="209735"/>
                  </a:cubicBezTo>
                  <a:close/>
                  <a:moveTo>
                    <a:pt x="369319" y="208071"/>
                  </a:moveTo>
                  <a:lnTo>
                    <a:pt x="374503" y="219622"/>
                  </a:lnTo>
                  <a:lnTo>
                    <a:pt x="371921" y="219177"/>
                  </a:lnTo>
                  <a:lnTo>
                    <a:pt x="367565" y="215002"/>
                  </a:lnTo>
                  <a:lnTo>
                    <a:pt x="367467" y="213940"/>
                  </a:lnTo>
                  <a:close/>
                  <a:moveTo>
                    <a:pt x="367053" y="207731"/>
                  </a:moveTo>
                  <a:lnTo>
                    <a:pt x="361874" y="213771"/>
                  </a:lnTo>
                  <a:lnTo>
                    <a:pt x="364093" y="213942"/>
                  </a:lnTo>
                  <a:cubicBezTo>
                    <a:pt x="365791" y="214080"/>
                    <a:pt x="366503" y="214148"/>
                    <a:pt x="366228" y="214148"/>
                  </a:cubicBezTo>
                  <a:cubicBezTo>
                    <a:pt x="365678" y="214148"/>
                    <a:pt x="365953" y="212009"/>
                    <a:pt x="367053" y="207731"/>
                  </a:cubicBezTo>
                  <a:close/>
                  <a:moveTo>
                    <a:pt x="369319" y="204784"/>
                  </a:moveTo>
                  <a:cubicBezTo>
                    <a:pt x="368203" y="207303"/>
                    <a:pt x="367508" y="209507"/>
                    <a:pt x="367233" y="211396"/>
                  </a:cubicBezTo>
                  <a:lnTo>
                    <a:pt x="367467" y="213940"/>
                  </a:lnTo>
                  <a:lnTo>
                    <a:pt x="367233" y="214684"/>
                  </a:lnTo>
                  <a:lnTo>
                    <a:pt x="367565" y="215002"/>
                  </a:lnTo>
                  <a:lnTo>
                    <a:pt x="367668" y="216119"/>
                  </a:lnTo>
                  <a:cubicBezTo>
                    <a:pt x="368234" y="217379"/>
                    <a:pt x="369219" y="218323"/>
                    <a:pt x="370625" y="218953"/>
                  </a:cubicBezTo>
                  <a:lnTo>
                    <a:pt x="371921" y="219177"/>
                  </a:lnTo>
                  <a:lnTo>
                    <a:pt x="376103" y="223185"/>
                  </a:lnTo>
                  <a:lnTo>
                    <a:pt x="374503" y="219622"/>
                  </a:lnTo>
                  <a:lnTo>
                    <a:pt x="376103" y="219898"/>
                  </a:lnTo>
                  <a:close/>
                  <a:moveTo>
                    <a:pt x="394176" y="195747"/>
                  </a:moveTo>
                  <a:lnTo>
                    <a:pt x="392225" y="203003"/>
                  </a:lnTo>
                  <a:cubicBezTo>
                    <a:pt x="397577" y="205500"/>
                    <a:pt x="400749" y="204915"/>
                    <a:pt x="401740" y="201248"/>
                  </a:cubicBezTo>
                  <a:cubicBezTo>
                    <a:pt x="402731" y="197581"/>
                    <a:pt x="400210" y="195747"/>
                    <a:pt x="394176" y="195747"/>
                  </a:cubicBezTo>
                  <a:close/>
                  <a:moveTo>
                    <a:pt x="386698" y="177647"/>
                  </a:moveTo>
                  <a:cubicBezTo>
                    <a:pt x="381066" y="181533"/>
                    <a:pt x="379744" y="184885"/>
                    <a:pt x="382730" y="187706"/>
                  </a:cubicBezTo>
                  <a:cubicBezTo>
                    <a:pt x="385716" y="190526"/>
                    <a:pt x="388986" y="189277"/>
                    <a:pt x="392539" y="183960"/>
                  </a:cubicBezTo>
                  <a:close/>
                  <a:moveTo>
                    <a:pt x="177561" y="176010"/>
                  </a:moveTo>
                  <a:lnTo>
                    <a:pt x="177934" y="176010"/>
                  </a:lnTo>
                  <a:lnTo>
                    <a:pt x="177603" y="176278"/>
                  </a:lnTo>
                  <a:close/>
                  <a:moveTo>
                    <a:pt x="163632" y="176010"/>
                  </a:moveTo>
                  <a:lnTo>
                    <a:pt x="168591" y="176010"/>
                  </a:lnTo>
                  <a:lnTo>
                    <a:pt x="165510" y="179248"/>
                  </a:lnTo>
                  <a:lnTo>
                    <a:pt x="164270" y="179610"/>
                  </a:lnTo>
                  <a:close/>
                  <a:moveTo>
                    <a:pt x="186904" y="175169"/>
                  </a:moveTo>
                  <a:lnTo>
                    <a:pt x="186801" y="177339"/>
                  </a:lnTo>
                  <a:cubicBezTo>
                    <a:pt x="186469" y="178643"/>
                    <a:pt x="185844" y="179595"/>
                    <a:pt x="184928" y="180196"/>
                  </a:cubicBezTo>
                  <a:lnTo>
                    <a:pt x="182726" y="180652"/>
                  </a:lnTo>
                  <a:lnTo>
                    <a:pt x="182488" y="179789"/>
                  </a:lnTo>
                  <a:close/>
                  <a:moveTo>
                    <a:pt x="166920" y="167798"/>
                  </a:moveTo>
                  <a:lnTo>
                    <a:pt x="167456" y="167798"/>
                  </a:lnTo>
                  <a:lnTo>
                    <a:pt x="167823" y="168532"/>
                  </a:lnTo>
                  <a:lnTo>
                    <a:pt x="166920" y="168126"/>
                  </a:lnTo>
                  <a:close/>
                  <a:moveTo>
                    <a:pt x="174668" y="162612"/>
                  </a:moveTo>
                  <a:cubicBezTo>
                    <a:pt x="172846" y="162437"/>
                    <a:pt x="170264" y="162734"/>
                    <a:pt x="166920" y="163503"/>
                  </a:cubicBezTo>
                  <a:lnTo>
                    <a:pt x="166920" y="167798"/>
                  </a:lnTo>
                  <a:lnTo>
                    <a:pt x="157058" y="167798"/>
                  </a:lnTo>
                  <a:cubicBezTo>
                    <a:pt x="157058" y="175805"/>
                    <a:pt x="158413" y="180048"/>
                    <a:pt x="161124" y="180529"/>
                  </a:cubicBezTo>
                  <a:lnTo>
                    <a:pt x="164270" y="179610"/>
                  </a:lnTo>
                  <a:lnTo>
                    <a:pt x="164526" y="181059"/>
                  </a:lnTo>
                  <a:cubicBezTo>
                    <a:pt x="165718" y="183303"/>
                    <a:pt x="168101" y="183303"/>
                    <a:pt x="171677" y="181059"/>
                  </a:cubicBezTo>
                  <a:lnTo>
                    <a:pt x="177603" y="176278"/>
                  </a:lnTo>
                  <a:lnTo>
                    <a:pt x="177921" y="178328"/>
                  </a:lnTo>
                  <a:cubicBezTo>
                    <a:pt x="178672" y="179974"/>
                    <a:pt x="179798" y="180847"/>
                    <a:pt x="181300" y="180948"/>
                  </a:cubicBezTo>
                  <a:lnTo>
                    <a:pt x="182726" y="180652"/>
                  </a:lnTo>
                  <a:lnTo>
                    <a:pt x="183762" y="184418"/>
                  </a:lnTo>
                  <a:cubicBezTo>
                    <a:pt x="186766" y="187239"/>
                    <a:pt x="190031" y="186029"/>
                    <a:pt x="193558" y="180791"/>
                  </a:cubicBezTo>
                  <a:lnTo>
                    <a:pt x="187678" y="174360"/>
                  </a:lnTo>
                  <a:lnTo>
                    <a:pt x="186904" y="175169"/>
                  </a:lnTo>
                  <a:lnTo>
                    <a:pt x="187049" y="172133"/>
                  </a:lnTo>
                  <a:lnTo>
                    <a:pt x="176795" y="171073"/>
                  </a:lnTo>
                  <a:lnTo>
                    <a:pt x="177561" y="176010"/>
                  </a:lnTo>
                  <a:lnTo>
                    <a:pt x="168591" y="176010"/>
                  </a:lnTo>
                  <a:lnTo>
                    <a:pt x="170534" y="173967"/>
                  </a:lnTo>
                  <a:lnTo>
                    <a:pt x="167823" y="168532"/>
                  </a:lnTo>
                  <a:lnTo>
                    <a:pt x="170240" y="169621"/>
                  </a:lnTo>
                  <a:cubicBezTo>
                    <a:pt x="171471" y="169805"/>
                    <a:pt x="172826" y="169676"/>
                    <a:pt x="174306" y="169233"/>
                  </a:cubicBezTo>
                  <a:cubicBezTo>
                    <a:pt x="177266" y="168346"/>
                    <a:pt x="178447" y="166786"/>
                    <a:pt x="177849" y="164550"/>
                  </a:cubicBezTo>
                  <a:cubicBezTo>
                    <a:pt x="177550" y="163433"/>
                    <a:pt x="176489" y="162787"/>
                    <a:pt x="174668" y="162612"/>
                  </a:cubicBezTo>
                  <a:close/>
                  <a:moveTo>
                    <a:pt x="215627" y="155448"/>
                  </a:moveTo>
                  <a:cubicBezTo>
                    <a:pt x="212213" y="165524"/>
                    <a:pt x="215269" y="170562"/>
                    <a:pt x="224795" y="170562"/>
                  </a:cubicBezTo>
                  <a:close/>
                  <a:moveTo>
                    <a:pt x="146371" y="152161"/>
                  </a:moveTo>
                  <a:lnTo>
                    <a:pt x="148761" y="155266"/>
                  </a:lnTo>
                  <a:lnTo>
                    <a:pt x="146763" y="157162"/>
                  </a:lnTo>
                  <a:lnTo>
                    <a:pt x="146371" y="157203"/>
                  </a:lnTo>
                  <a:close/>
                  <a:moveTo>
                    <a:pt x="157058" y="148887"/>
                  </a:moveTo>
                  <a:cubicBezTo>
                    <a:pt x="157058" y="156762"/>
                    <a:pt x="159166" y="160700"/>
                    <a:pt x="163383" y="160700"/>
                  </a:cubicBezTo>
                  <a:cubicBezTo>
                    <a:pt x="167601" y="160700"/>
                    <a:pt x="169486" y="156762"/>
                    <a:pt x="169041" y="148887"/>
                  </a:cubicBezTo>
                  <a:close/>
                  <a:moveTo>
                    <a:pt x="139783" y="148048"/>
                  </a:moveTo>
                  <a:cubicBezTo>
                    <a:pt x="139783" y="153881"/>
                    <a:pt x="141005" y="157035"/>
                    <a:pt x="143450" y="157511"/>
                  </a:cubicBezTo>
                  <a:lnTo>
                    <a:pt x="146371" y="157203"/>
                  </a:lnTo>
                  <a:lnTo>
                    <a:pt x="146371" y="166397"/>
                  </a:lnTo>
                  <a:cubicBezTo>
                    <a:pt x="153102" y="166836"/>
                    <a:pt x="154785" y="164276"/>
                    <a:pt x="151419" y="158718"/>
                  </a:cubicBezTo>
                  <a:lnTo>
                    <a:pt x="148761" y="155266"/>
                  </a:lnTo>
                  <a:lnTo>
                    <a:pt x="149370" y="154688"/>
                  </a:lnTo>
                  <a:cubicBezTo>
                    <a:pt x="150871" y="152331"/>
                    <a:pt x="151518" y="150585"/>
                    <a:pt x="151308" y="149450"/>
                  </a:cubicBezTo>
                  <a:close/>
                  <a:moveTo>
                    <a:pt x="199806" y="145573"/>
                  </a:moveTo>
                  <a:cubicBezTo>
                    <a:pt x="199806" y="154557"/>
                    <a:pt x="204848" y="156919"/>
                    <a:pt x="214933" y="152658"/>
                  </a:cubicBezTo>
                  <a:close/>
                  <a:moveTo>
                    <a:pt x="128307" y="129739"/>
                  </a:moveTo>
                  <a:lnTo>
                    <a:pt x="128256" y="129802"/>
                  </a:lnTo>
                  <a:lnTo>
                    <a:pt x="128339" y="129799"/>
                  </a:lnTo>
                  <a:close/>
                  <a:moveTo>
                    <a:pt x="151622" y="125836"/>
                  </a:moveTo>
                  <a:lnTo>
                    <a:pt x="141902" y="129143"/>
                  </a:lnTo>
                  <a:lnTo>
                    <a:pt x="141850" y="129634"/>
                  </a:lnTo>
                  <a:lnTo>
                    <a:pt x="141814" y="131302"/>
                  </a:lnTo>
                  <a:lnTo>
                    <a:pt x="144498" y="132390"/>
                  </a:lnTo>
                  <a:cubicBezTo>
                    <a:pt x="149248" y="133528"/>
                    <a:pt x="151622" y="131343"/>
                    <a:pt x="151622" y="125836"/>
                  </a:cubicBezTo>
                  <a:close/>
                  <a:moveTo>
                    <a:pt x="129096" y="112700"/>
                  </a:moveTo>
                  <a:lnTo>
                    <a:pt x="134091" y="116788"/>
                  </a:lnTo>
                  <a:lnTo>
                    <a:pt x="137019" y="115987"/>
                  </a:lnTo>
                  <a:lnTo>
                    <a:pt x="138868" y="119192"/>
                  </a:lnTo>
                  <a:lnTo>
                    <a:pt x="139465" y="119432"/>
                  </a:lnTo>
                  <a:cubicBezTo>
                    <a:pt x="141611" y="119432"/>
                    <a:pt x="142446" y="117188"/>
                    <a:pt x="141970" y="112700"/>
                  </a:cubicBezTo>
                  <a:close/>
                  <a:moveTo>
                    <a:pt x="171949" y="109399"/>
                  </a:moveTo>
                  <a:lnTo>
                    <a:pt x="164457" y="115738"/>
                  </a:lnTo>
                  <a:cubicBezTo>
                    <a:pt x="167391" y="119947"/>
                    <a:pt x="170371" y="120990"/>
                    <a:pt x="173396" y="118868"/>
                  </a:cubicBezTo>
                  <a:cubicBezTo>
                    <a:pt x="176421" y="116747"/>
                    <a:pt x="175939" y="113590"/>
                    <a:pt x="171949" y="109399"/>
                  </a:cubicBezTo>
                  <a:close/>
                  <a:moveTo>
                    <a:pt x="165348" y="101175"/>
                  </a:moveTo>
                  <a:lnTo>
                    <a:pt x="158695" y="108286"/>
                  </a:lnTo>
                  <a:cubicBezTo>
                    <a:pt x="162065" y="111429"/>
                    <a:pt x="164881" y="111936"/>
                    <a:pt x="167142" y="109805"/>
                  </a:cubicBezTo>
                  <a:cubicBezTo>
                    <a:pt x="169404" y="107675"/>
                    <a:pt x="168805" y="104798"/>
                    <a:pt x="165348" y="101175"/>
                  </a:cubicBezTo>
                  <a:close/>
                  <a:moveTo>
                    <a:pt x="160541" y="92125"/>
                  </a:moveTo>
                  <a:cubicBezTo>
                    <a:pt x="154927" y="96028"/>
                    <a:pt x="153624" y="99387"/>
                    <a:pt x="156632" y="102203"/>
                  </a:cubicBezTo>
                  <a:cubicBezTo>
                    <a:pt x="159640" y="105019"/>
                    <a:pt x="162903" y="103811"/>
                    <a:pt x="166422" y="98581"/>
                  </a:cubicBezTo>
                  <a:close/>
                  <a:moveTo>
                    <a:pt x="276475" y="84725"/>
                  </a:moveTo>
                  <a:cubicBezTo>
                    <a:pt x="273914" y="92288"/>
                    <a:pt x="274993" y="97015"/>
                    <a:pt x="279711" y="98906"/>
                  </a:cubicBezTo>
                  <a:lnTo>
                    <a:pt x="283048" y="99438"/>
                  </a:lnTo>
                  <a:lnTo>
                    <a:pt x="285552" y="99702"/>
                  </a:lnTo>
                  <a:close/>
                  <a:moveTo>
                    <a:pt x="138958" y="74863"/>
                  </a:moveTo>
                  <a:lnTo>
                    <a:pt x="141108" y="75143"/>
                  </a:lnTo>
                  <a:lnTo>
                    <a:pt x="139270" y="76191"/>
                  </a:lnTo>
                  <a:close/>
                  <a:moveTo>
                    <a:pt x="132383" y="64988"/>
                  </a:moveTo>
                  <a:cubicBezTo>
                    <a:pt x="132654" y="72619"/>
                    <a:pt x="134692" y="76500"/>
                    <a:pt x="138499" y="76631"/>
                  </a:cubicBezTo>
                  <a:lnTo>
                    <a:pt x="139270" y="76191"/>
                  </a:lnTo>
                  <a:lnTo>
                    <a:pt x="141302" y="84839"/>
                  </a:lnTo>
                  <a:cubicBezTo>
                    <a:pt x="142459" y="87068"/>
                    <a:pt x="143991" y="88200"/>
                    <a:pt x="145899" y="88235"/>
                  </a:cubicBezTo>
                  <a:cubicBezTo>
                    <a:pt x="149715" y="88305"/>
                    <a:pt x="151260" y="84349"/>
                    <a:pt x="150535" y="76369"/>
                  </a:cubicBezTo>
                  <a:lnTo>
                    <a:pt x="141108" y="75143"/>
                  </a:lnTo>
                  <a:lnTo>
                    <a:pt x="142752" y="74205"/>
                  </a:lnTo>
                  <a:cubicBezTo>
                    <a:pt x="143685" y="72522"/>
                    <a:pt x="144131" y="69965"/>
                    <a:pt x="144092" y="66533"/>
                  </a:cubicBezTo>
                  <a:close/>
                  <a:moveTo>
                    <a:pt x="106229" y="31290"/>
                  </a:moveTo>
                  <a:cubicBezTo>
                    <a:pt x="108691" y="31290"/>
                    <a:pt x="111563" y="31840"/>
                    <a:pt x="114846" y="32940"/>
                  </a:cubicBezTo>
                  <a:lnTo>
                    <a:pt x="115907" y="32940"/>
                  </a:lnTo>
                  <a:lnTo>
                    <a:pt x="125769" y="32115"/>
                  </a:lnTo>
                  <a:cubicBezTo>
                    <a:pt x="132448" y="32115"/>
                    <a:pt x="137980" y="34861"/>
                    <a:pt x="142363" y="40353"/>
                  </a:cubicBezTo>
                  <a:cubicBezTo>
                    <a:pt x="152203" y="61124"/>
                    <a:pt x="160022" y="76260"/>
                    <a:pt x="165819" y="85760"/>
                  </a:cubicBezTo>
                  <a:lnTo>
                    <a:pt x="175642" y="96237"/>
                  </a:lnTo>
                  <a:cubicBezTo>
                    <a:pt x="182343" y="102934"/>
                    <a:pt x="187940" y="109491"/>
                    <a:pt x="192432" y="115909"/>
                  </a:cubicBezTo>
                  <a:lnTo>
                    <a:pt x="201640" y="132971"/>
                  </a:lnTo>
                  <a:lnTo>
                    <a:pt x="201654" y="132966"/>
                  </a:lnTo>
                  <a:cubicBezTo>
                    <a:pt x="204165" y="133056"/>
                    <a:pt x="206900" y="134153"/>
                    <a:pt x="209858" y="136255"/>
                  </a:cubicBezTo>
                  <a:cubicBezTo>
                    <a:pt x="215773" y="140459"/>
                    <a:pt x="221957" y="146861"/>
                    <a:pt x="228409" y="155461"/>
                  </a:cubicBezTo>
                  <a:cubicBezTo>
                    <a:pt x="234381" y="164149"/>
                    <a:pt x="238228" y="169069"/>
                    <a:pt x="239948" y="170221"/>
                  </a:cubicBezTo>
                  <a:cubicBezTo>
                    <a:pt x="243004" y="178830"/>
                    <a:pt x="243986" y="179385"/>
                    <a:pt x="242894" y="171885"/>
                  </a:cubicBezTo>
                  <a:cubicBezTo>
                    <a:pt x="242973" y="171343"/>
                    <a:pt x="244927" y="172839"/>
                    <a:pt x="248755" y="176370"/>
                  </a:cubicBezTo>
                  <a:cubicBezTo>
                    <a:pt x="252584" y="179902"/>
                    <a:pt x="255732" y="183997"/>
                    <a:pt x="258198" y="188655"/>
                  </a:cubicBezTo>
                  <a:cubicBezTo>
                    <a:pt x="260665" y="193313"/>
                    <a:pt x="261654" y="195402"/>
                    <a:pt x="261165" y="194922"/>
                  </a:cubicBezTo>
                  <a:lnTo>
                    <a:pt x="258349" y="194922"/>
                  </a:lnTo>
                  <a:cubicBezTo>
                    <a:pt x="262313" y="194922"/>
                    <a:pt x="265173" y="195675"/>
                    <a:pt x="266930" y="197181"/>
                  </a:cubicBezTo>
                  <a:lnTo>
                    <a:pt x="268675" y="203210"/>
                  </a:lnTo>
                  <a:lnTo>
                    <a:pt x="269861" y="203147"/>
                  </a:lnTo>
                  <a:cubicBezTo>
                    <a:pt x="274061" y="203147"/>
                    <a:pt x="277691" y="204847"/>
                    <a:pt x="280751" y="208248"/>
                  </a:cubicBezTo>
                  <a:cubicBezTo>
                    <a:pt x="283811" y="211649"/>
                    <a:pt x="286258" y="213965"/>
                    <a:pt x="288092" y="215196"/>
                  </a:cubicBezTo>
                  <a:cubicBezTo>
                    <a:pt x="304943" y="236107"/>
                    <a:pt x="318105" y="256220"/>
                    <a:pt x="327579" y="275533"/>
                  </a:cubicBezTo>
                  <a:cubicBezTo>
                    <a:pt x="326845" y="281043"/>
                    <a:pt x="324654" y="288224"/>
                    <a:pt x="321004" y="297078"/>
                  </a:cubicBezTo>
                  <a:cubicBezTo>
                    <a:pt x="321004" y="302901"/>
                    <a:pt x="319079" y="308088"/>
                    <a:pt x="315228" y="312637"/>
                  </a:cubicBezTo>
                  <a:cubicBezTo>
                    <a:pt x="311378" y="317186"/>
                    <a:pt x="306774" y="321739"/>
                    <a:pt x="301418" y="326297"/>
                  </a:cubicBezTo>
                  <a:cubicBezTo>
                    <a:pt x="296061" y="330855"/>
                    <a:pt x="292038" y="334478"/>
                    <a:pt x="289349" y="337167"/>
                  </a:cubicBezTo>
                  <a:cubicBezTo>
                    <a:pt x="284233" y="341638"/>
                    <a:pt x="278101" y="345017"/>
                    <a:pt x="270955" y="347304"/>
                  </a:cubicBezTo>
                  <a:cubicBezTo>
                    <a:pt x="263808" y="349592"/>
                    <a:pt x="258506" y="351425"/>
                    <a:pt x="255048" y="352805"/>
                  </a:cubicBezTo>
                  <a:cubicBezTo>
                    <a:pt x="250290" y="353870"/>
                    <a:pt x="242390" y="355505"/>
                    <a:pt x="231350" y="357710"/>
                  </a:cubicBezTo>
                  <a:cubicBezTo>
                    <a:pt x="220309" y="359914"/>
                    <a:pt x="210781" y="362623"/>
                    <a:pt x="202766" y="365836"/>
                  </a:cubicBezTo>
                  <a:cubicBezTo>
                    <a:pt x="185294" y="374052"/>
                    <a:pt x="168007" y="384949"/>
                    <a:pt x="150902" y="398526"/>
                  </a:cubicBezTo>
                  <a:cubicBezTo>
                    <a:pt x="133798" y="412103"/>
                    <a:pt x="115728" y="428134"/>
                    <a:pt x="96694" y="446618"/>
                  </a:cubicBezTo>
                  <a:cubicBezTo>
                    <a:pt x="75905" y="464124"/>
                    <a:pt x="56408" y="479548"/>
                    <a:pt x="38203" y="492889"/>
                  </a:cubicBezTo>
                  <a:lnTo>
                    <a:pt x="33043" y="492889"/>
                  </a:lnTo>
                  <a:cubicBezTo>
                    <a:pt x="29568" y="492889"/>
                    <a:pt x="26318" y="492221"/>
                    <a:pt x="23293" y="490885"/>
                  </a:cubicBezTo>
                  <a:cubicBezTo>
                    <a:pt x="20267" y="489549"/>
                    <a:pt x="18056" y="488541"/>
                    <a:pt x="16659" y="487860"/>
                  </a:cubicBezTo>
                  <a:cubicBezTo>
                    <a:pt x="5553" y="481940"/>
                    <a:pt x="0" y="472052"/>
                    <a:pt x="0" y="458195"/>
                  </a:cubicBezTo>
                  <a:cubicBezTo>
                    <a:pt x="0" y="449752"/>
                    <a:pt x="2335" y="441523"/>
                    <a:pt x="7007" y="433508"/>
                  </a:cubicBezTo>
                  <a:cubicBezTo>
                    <a:pt x="22871" y="415373"/>
                    <a:pt x="39574" y="399487"/>
                    <a:pt x="57115" y="385848"/>
                  </a:cubicBezTo>
                  <a:cubicBezTo>
                    <a:pt x="74656" y="372210"/>
                    <a:pt x="99392" y="354464"/>
                    <a:pt x="131322" y="332609"/>
                  </a:cubicBezTo>
                  <a:cubicBezTo>
                    <a:pt x="137818" y="329361"/>
                    <a:pt x="148226" y="323564"/>
                    <a:pt x="162545" y="315217"/>
                  </a:cubicBezTo>
                  <a:cubicBezTo>
                    <a:pt x="187036" y="300304"/>
                    <a:pt x="208127" y="289809"/>
                    <a:pt x="225816" y="283732"/>
                  </a:cubicBezTo>
                  <a:cubicBezTo>
                    <a:pt x="227667" y="282702"/>
                    <a:pt x="228593" y="281104"/>
                    <a:pt x="228593" y="278938"/>
                  </a:cubicBezTo>
                  <a:cubicBezTo>
                    <a:pt x="228593" y="277140"/>
                    <a:pt x="227296" y="274573"/>
                    <a:pt x="224703" y="271238"/>
                  </a:cubicBezTo>
                  <a:cubicBezTo>
                    <a:pt x="203870" y="251557"/>
                    <a:pt x="183587" y="231851"/>
                    <a:pt x="163855" y="212118"/>
                  </a:cubicBezTo>
                  <a:cubicBezTo>
                    <a:pt x="144122" y="192386"/>
                    <a:pt x="126201" y="173028"/>
                    <a:pt x="110092" y="154047"/>
                  </a:cubicBezTo>
                  <a:cubicBezTo>
                    <a:pt x="98934" y="137859"/>
                    <a:pt x="90541" y="124432"/>
                    <a:pt x="84913" y="113767"/>
                  </a:cubicBezTo>
                  <a:cubicBezTo>
                    <a:pt x="79286" y="103102"/>
                    <a:pt x="76472" y="89440"/>
                    <a:pt x="76472" y="72781"/>
                  </a:cubicBezTo>
                  <a:cubicBezTo>
                    <a:pt x="81257" y="70729"/>
                    <a:pt x="83960" y="68847"/>
                    <a:pt x="84579" y="67136"/>
                  </a:cubicBezTo>
                  <a:cubicBezTo>
                    <a:pt x="85199" y="65424"/>
                    <a:pt x="85509" y="61993"/>
                    <a:pt x="85509" y="56842"/>
                  </a:cubicBezTo>
                  <a:cubicBezTo>
                    <a:pt x="87186" y="53498"/>
                    <a:pt x="88871" y="50374"/>
                    <a:pt x="90565" y="47471"/>
                  </a:cubicBezTo>
                  <a:cubicBezTo>
                    <a:pt x="92259" y="44568"/>
                    <a:pt x="93507" y="40667"/>
                    <a:pt x="94310" y="35769"/>
                  </a:cubicBezTo>
                  <a:cubicBezTo>
                    <a:pt x="100283" y="32783"/>
                    <a:pt x="104255" y="31290"/>
                    <a:pt x="106229" y="31290"/>
                  </a:cubicBezTo>
                  <a:close/>
                  <a:moveTo>
                    <a:pt x="251656" y="453"/>
                  </a:moveTo>
                  <a:cubicBezTo>
                    <a:pt x="254843" y="1828"/>
                    <a:pt x="255978" y="2516"/>
                    <a:pt x="255061" y="2516"/>
                  </a:cubicBezTo>
                  <a:lnTo>
                    <a:pt x="258165" y="2516"/>
                  </a:lnTo>
                  <a:lnTo>
                    <a:pt x="271825" y="853"/>
                  </a:lnTo>
                  <a:lnTo>
                    <a:pt x="309492" y="57418"/>
                  </a:lnTo>
                  <a:lnTo>
                    <a:pt x="309492" y="60704"/>
                  </a:lnTo>
                  <a:lnTo>
                    <a:pt x="311037" y="61083"/>
                  </a:lnTo>
                  <a:cubicBezTo>
                    <a:pt x="313072" y="62305"/>
                    <a:pt x="314652" y="64137"/>
                    <a:pt x="315779" y="66579"/>
                  </a:cubicBezTo>
                  <a:cubicBezTo>
                    <a:pt x="318031" y="71464"/>
                    <a:pt x="319756" y="74701"/>
                    <a:pt x="320952" y="76291"/>
                  </a:cubicBezTo>
                  <a:lnTo>
                    <a:pt x="333996" y="93696"/>
                  </a:lnTo>
                  <a:cubicBezTo>
                    <a:pt x="344255" y="106112"/>
                    <a:pt x="351520" y="116847"/>
                    <a:pt x="355789" y="125902"/>
                  </a:cubicBezTo>
                  <a:cubicBezTo>
                    <a:pt x="357723" y="127835"/>
                    <a:pt x="359629" y="131017"/>
                    <a:pt x="361506" y="135446"/>
                  </a:cubicBezTo>
                  <a:lnTo>
                    <a:pt x="363079" y="139712"/>
                  </a:lnTo>
                  <a:lnTo>
                    <a:pt x="369928" y="142178"/>
                  </a:lnTo>
                  <a:lnTo>
                    <a:pt x="373914" y="149254"/>
                  </a:lnTo>
                  <a:lnTo>
                    <a:pt x="374847" y="149499"/>
                  </a:lnTo>
                  <a:cubicBezTo>
                    <a:pt x="376590" y="150457"/>
                    <a:pt x="378246" y="151894"/>
                    <a:pt x="379816" y="153811"/>
                  </a:cubicBezTo>
                  <a:cubicBezTo>
                    <a:pt x="382955" y="157644"/>
                    <a:pt x="385707" y="160748"/>
                    <a:pt x="388073" y="163123"/>
                  </a:cubicBezTo>
                  <a:cubicBezTo>
                    <a:pt x="389820" y="167785"/>
                    <a:pt x="392421" y="172426"/>
                    <a:pt x="395879" y="177045"/>
                  </a:cubicBezTo>
                  <a:cubicBezTo>
                    <a:pt x="417882" y="204409"/>
                    <a:pt x="432376" y="223037"/>
                    <a:pt x="439361" y="232929"/>
                  </a:cubicBezTo>
                  <a:lnTo>
                    <a:pt x="441875" y="239268"/>
                  </a:lnTo>
                  <a:lnTo>
                    <a:pt x="440699" y="243188"/>
                  </a:lnTo>
                  <a:lnTo>
                    <a:pt x="444112" y="244540"/>
                  </a:lnTo>
                  <a:cubicBezTo>
                    <a:pt x="448798" y="247133"/>
                    <a:pt x="452388" y="250029"/>
                    <a:pt x="454880" y="253229"/>
                  </a:cubicBezTo>
                  <a:lnTo>
                    <a:pt x="459202" y="262751"/>
                  </a:lnTo>
                  <a:lnTo>
                    <a:pt x="463262" y="269273"/>
                  </a:lnTo>
                  <a:lnTo>
                    <a:pt x="465725" y="274158"/>
                  </a:lnTo>
                  <a:lnTo>
                    <a:pt x="465482" y="275415"/>
                  </a:lnTo>
                  <a:lnTo>
                    <a:pt x="469793" y="276119"/>
                  </a:lnTo>
                  <a:cubicBezTo>
                    <a:pt x="471464" y="277558"/>
                    <a:pt x="472299" y="280026"/>
                    <a:pt x="472299" y="283522"/>
                  </a:cubicBezTo>
                  <a:lnTo>
                    <a:pt x="472534" y="285347"/>
                  </a:lnTo>
                  <a:lnTo>
                    <a:pt x="474861" y="286217"/>
                  </a:lnTo>
                  <a:cubicBezTo>
                    <a:pt x="479547" y="288681"/>
                    <a:pt x="483026" y="291407"/>
                    <a:pt x="485298" y="294393"/>
                  </a:cubicBezTo>
                  <a:cubicBezTo>
                    <a:pt x="489843" y="300365"/>
                    <a:pt x="493115" y="304342"/>
                    <a:pt x="495114" y="306324"/>
                  </a:cubicBezTo>
                  <a:cubicBezTo>
                    <a:pt x="496363" y="307162"/>
                    <a:pt x="498371" y="308660"/>
                    <a:pt x="501139" y="310816"/>
                  </a:cubicBezTo>
                  <a:cubicBezTo>
                    <a:pt x="503906" y="312973"/>
                    <a:pt x="506901" y="315666"/>
                    <a:pt x="510123" y="318897"/>
                  </a:cubicBezTo>
                  <a:lnTo>
                    <a:pt x="509088" y="342209"/>
                  </a:lnTo>
                  <a:cubicBezTo>
                    <a:pt x="505448" y="349483"/>
                    <a:pt x="501499" y="355247"/>
                    <a:pt x="497242" y="359504"/>
                  </a:cubicBezTo>
                  <a:cubicBezTo>
                    <a:pt x="492986" y="363760"/>
                    <a:pt x="488546" y="367482"/>
                    <a:pt x="483923" y="370669"/>
                  </a:cubicBezTo>
                  <a:cubicBezTo>
                    <a:pt x="479300" y="373856"/>
                    <a:pt x="476311" y="375964"/>
                    <a:pt x="474958" y="376995"/>
                  </a:cubicBezTo>
                  <a:cubicBezTo>
                    <a:pt x="471334" y="382076"/>
                    <a:pt x="466425" y="385106"/>
                    <a:pt x="460231" y="386084"/>
                  </a:cubicBezTo>
                  <a:cubicBezTo>
                    <a:pt x="454036" y="387062"/>
                    <a:pt x="449458" y="387856"/>
                    <a:pt x="446498" y="388468"/>
                  </a:cubicBezTo>
                  <a:cubicBezTo>
                    <a:pt x="429726" y="394012"/>
                    <a:pt x="413477" y="401259"/>
                    <a:pt x="397752" y="410208"/>
                  </a:cubicBezTo>
                  <a:cubicBezTo>
                    <a:pt x="382027" y="419158"/>
                    <a:pt x="361583" y="431844"/>
                    <a:pt x="336419" y="448268"/>
                  </a:cubicBezTo>
                  <a:cubicBezTo>
                    <a:pt x="332499" y="450503"/>
                    <a:pt x="323150" y="456410"/>
                    <a:pt x="308372" y="465988"/>
                  </a:cubicBezTo>
                  <a:cubicBezTo>
                    <a:pt x="293595" y="475566"/>
                    <a:pt x="279260" y="483979"/>
                    <a:pt x="265369" y="491226"/>
                  </a:cubicBezTo>
                  <a:cubicBezTo>
                    <a:pt x="263186" y="492335"/>
                    <a:pt x="260575" y="492889"/>
                    <a:pt x="257537" y="492889"/>
                  </a:cubicBezTo>
                  <a:cubicBezTo>
                    <a:pt x="250892" y="492889"/>
                    <a:pt x="245728" y="490547"/>
                    <a:pt x="242043" y="485863"/>
                  </a:cubicBezTo>
                  <a:cubicBezTo>
                    <a:pt x="238359" y="481178"/>
                    <a:pt x="234971" y="477291"/>
                    <a:pt x="231880" y="474200"/>
                  </a:cubicBezTo>
                  <a:lnTo>
                    <a:pt x="231880" y="458195"/>
                  </a:lnTo>
                  <a:cubicBezTo>
                    <a:pt x="231880" y="448766"/>
                    <a:pt x="233666" y="440916"/>
                    <a:pt x="237237" y="434647"/>
                  </a:cubicBezTo>
                  <a:cubicBezTo>
                    <a:pt x="241733" y="432395"/>
                    <a:pt x="245538" y="428677"/>
                    <a:pt x="248651" y="423495"/>
                  </a:cubicBezTo>
                  <a:cubicBezTo>
                    <a:pt x="251763" y="418313"/>
                    <a:pt x="254913" y="414129"/>
                    <a:pt x="258100" y="410942"/>
                  </a:cubicBezTo>
                  <a:cubicBezTo>
                    <a:pt x="271860" y="401975"/>
                    <a:pt x="290406" y="392336"/>
                    <a:pt x="313735" y="382024"/>
                  </a:cubicBezTo>
                  <a:cubicBezTo>
                    <a:pt x="317429" y="380164"/>
                    <a:pt x="321997" y="378147"/>
                    <a:pt x="327441" y="375973"/>
                  </a:cubicBezTo>
                  <a:cubicBezTo>
                    <a:pt x="332885" y="373799"/>
                    <a:pt x="339191" y="370783"/>
                    <a:pt x="346360" y="366923"/>
                  </a:cubicBezTo>
                  <a:lnTo>
                    <a:pt x="364905" y="355634"/>
                  </a:lnTo>
                  <a:cubicBezTo>
                    <a:pt x="384114" y="343890"/>
                    <a:pt x="397726" y="334766"/>
                    <a:pt x="405741" y="328261"/>
                  </a:cubicBezTo>
                  <a:cubicBezTo>
                    <a:pt x="406597" y="327406"/>
                    <a:pt x="407024" y="326589"/>
                    <a:pt x="407024" y="325812"/>
                  </a:cubicBezTo>
                  <a:cubicBezTo>
                    <a:pt x="407024" y="323795"/>
                    <a:pt x="404883" y="320525"/>
                    <a:pt x="400600" y="316003"/>
                  </a:cubicBezTo>
                  <a:cubicBezTo>
                    <a:pt x="396318" y="311480"/>
                    <a:pt x="393299" y="307756"/>
                    <a:pt x="391544" y="304831"/>
                  </a:cubicBezTo>
                  <a:lnTo>
                    <a:pt x="370668" y="275258"/>
                  </a:lnTo>
                  <a:cubicBezTo>
                    <a:pt x="351406" y="246367"/>
                    <a:pt x="334367" y="222919"/>
                    <a:pt x="319550" y="204915"/>
                  </a:cubicBezTo>
                  <a:cubicBezTo>
                    <a:pt x="308287" y="194787"/>
                    <a:pt x="297941" y="183063"/>
                    <a:pt x="288511" y="169743"/>
                  </a:cubicBezTo>
                  <a:cubicBezTo>
                    <a:pt x="279081" y="156424"/>
                    <a:pt x="273061" y="147795"/>
                    <a:pt x="270450" y="143857"/>
                  </a:cubicBezTo>
                  <a:lnTo>
                    <a:pt x="261217" y="130787"/>
                  </a:lnTo>
                  <a:cubicBezTo>
                    <a:pt x="259200" y="127783"/>
                    <a:pt x="254343" y="120010"/>
                    <a:pt x="246647" y="107468"/>
                  </a:cubicBezTo>
                  <a:cubicBezTo>
                    <a:pt x="238950" y="94925"/>
                    <a:pt x="232989" y="82009"/>
                    <a:pt x="228763" y="68721"/>
                  </a:cubicBezTo>
                  <a:cubicBezTo>
                    <a:pt x="228099" y="65394"/>
                    <a:pt x="227768" y="60369"/>
                    <a:pt x="227768" y="53646"/>
                  </a:cubicBezTo>
                  <a:cubicBezTo>
                    <a:pt x="227768" y="49254"/>
                    <a:pt x="228422" y="41191"/>
                    <a:pt x="229732" y="29456"/>
                  </a:cubicBezTo>
                  <a:cubicBezTo>
                    <a:pt x="233067" y="26671"/>
                    <a:pt x="235093" y="23074"/>
                    <a:pt x="235809" y="18664"/>
                  </a:cubicBezTo>
                  <a:cubicBezTo>
                    <a:pt x="236525" y="14255"/>
                    <a:pt x="237320" y="9946"/>
                    <a:pt x="238193" y="5738"/>
                  </a:cubicBezTo>
                  <a:cubicBezTo>
                    <a:pt x="243981" y="839"/>
                    <a:pt x="248469" y="-922"/>
                    <a:pt x="251656" y="453"/>
                  </a:cubicBezTo>
                  <a:close/>
                </a:path>
              </a:pathLst>
            </a:custGeom>
            <a:solidFill>
              <a:schemeClr val="accent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6600">
                <a:latin typeface="Arial" pitchFamily="34" charset="0"/>
                <a:ea typeface="微软雅黑" panose="020b0503020204020204" pitchFamily="34" charset="-122"/>
                <a:sym typeface="Arial" pitchFamily="34" charset="0"/>
              </a:endParaRPr>
            </a:p>
          </p:txBody>
        </p:sp>
        <p:sp>
          <p:nvSpPr>
            <p:cNvPr id="99" name="文本框 98"/>
            <p:cNvSpPr txBox="1"/>
            <p:nvPr>
              <p:custDataLst>
                <p:tags r:id="rId36"/>
              </p:custDataLst>
            </p:nvPr>
          </p:nvSpPr>
          <p:spPr>
            <a:xfrm>
              <a:off x="7531" y="4674"/>
              <a:ext cx="990" cy="1020"/>
            </a:xfrm>
            <a:custGeom>
              <a:rect l="l" t="t" r="r" b="b"/>
              <a:pathLst>
                <a:path w="510137" h="494499">
                  <a:moveTo>
                    <a:pt x="65709" y="313962"/>
                  </a:moveTo>
                  <a:cubicBezTo>
                    <a:pt x="59727" y="313019"/>
                    <a:pt x="56736" y="315916"/>
                    <a:pt x="56736" y="322655"/>
                  </a:cubicBezTo>
                  <a:lnTo>
                    <a:pt x="72688" y="316185"/>
                  </a:lnTo>
                  <a:cubicBezTo>
                    <a:pt x="70029" y="315017"/>
                    <a:pt x="67703" y="314276"/>
                    <a:pt x="65709" y="313962"/>
                  </a:cubicBezTo>
                  <a:close/>
                  <a:moveTo>
                    <a:pt x="99681" y="282494"/>
                  </a:moveTo>
                  <a:lnTo>
                    <a:pt x="99588" y="282520"/>
                  </a:lnTo>
                  <a:lnTo>
                    <a:pt x="99617" y="282582"/>
                  </a:lnTo>
                  <a:close/>
                  <a:moveTo>
                    <a:pt x="254688" y="276451"/>
                  </a:moveTo>
                  <a:lnTo>
                    <a:pt x="249312" y="277418"/>
                  </a:lnTo>
                  <a:lnTo>
                    <a:pt x="254761" y="277418"/>
                  </a:lnTo>
                  <a:close/>
                  <a:moveTo>
                    <a:pt x="109459" y="257702"/>
                  </a:moveTo>
                  <a:cubicBezTo>
                    <a:pt x="107434" y="257232"/>
                    <a:pt x="105928" y="257694"/>
                    <a:pt x="104939" y="259089"/>
                  </a:cubicBezTo>
                  <a:cubicBezTo>
                    <a:pt x="103950" y="260484"/>
                    <a:pt x="104019" y="261956"/>
                    <a:pt x="105147" y="263504"/>
                  </a:cubicBezTo>
                  <a:lnTo>
                    <a:pt x="110520" y="267501"/>
                  </a:lnTo>
                  <a:lnTo>
                    <a:pt x="115281" y="260916"/>
                  </a:lnTo>
                  <a:close/>
                  <a:moveTo>
                    <a:pt x="259056" y="244764"/>
                  </a:moveTo>
                  <a:cubicBezTo>
                    <a:pt x="258277" y="244858"/>
                    <a:pt x="257360" y="245257"/>
                    <a:pt x="256306" y="245959"/>
                  </a:cubicBezTo>
                  <a:cubicBezTo>
                    <a:pt x="252089" y="248771"/>
                    <a:pt x="252687" y="251857"/>
                    <a:pt x="258100" y="255219"/>
                  </a:cubicBezTo>
                  <a:lnTo>
                    <a:pt x="262357" y="252141"/>
                  </a:lnTo>
                  <a:cubicBezTo>
                    <a:pt x="262494" y="246942"/>
                    <a:pt x="261394" y="244483"/>
                    <a:pt x="259056" y="244764"/>
                  </a:cubicBezTo>
                  <a:close/>
                  <a:moveTo>
                    <a:pt x="218718" y="244218"/>
                  </a:moveTo>
                  <a:lnTo>
                    <a:pt x="221262" y="251521"/>
                  </a:lnTo>
                  <a:lnTo>
                    <a:pt x="215682" y="251797"/>
                  </a:lnTo>
                  <a:lnTo>
                    <a:pt x="218212" y="254194"/>
                  </a:lnTo>
                  <a:lnTo>
                    <a:pt x="217831" y="258705"/>
                  </a:lnTo>
                  <a:lnTo>
                    <a:pt x="215134" y="258431"/>
                  </a:lnTo>
                  <a:cubicBezTo>
                    <a:pt x="212946" y="257831"/>
                    <a:pt x="211519" y="256930"/>
                    <a:pt x="210853" y="255730"/>
                  </a:cubicBezTo>
                  <a:cubicBezTo>
                    <a:pt x="210188" y="254529"/>
                    <a:pt x="210510" y="252970"/>
                    <a:pt x="211821" y="251051"/>
                  </a:cubicBezTo>
                  <a:lnTo>
                    <a:pt x="212677" y="250203"/>
                  </a:lnTo>
                  <a:lnTo>
                    <a:pt x="213318" y="250183"/>
                  </a:lnTo>
                  <a:lnTo>
                    <a:pt x="213472" y="249415"/>
                  </a:lnTo>
                  <a:close/>
                  <a:moveTo>
                    <a:pt x="218882" y="241644"/>
                  </a:moveTo>
                  <a:cubicBezTo>
                    <a:pt x="216906" y="241882"/>
                    <a:pt x="215426" y="242858"/>
                    <a:pt x="214440" y="244573"/>
                  </a:cubicBezTo>
                  <a:lnTo>
                    <a:pt x="213472" y="249415"/>
                  </a:lnTo>
                  <a:lnTo>
                    <a:pt x="212677" y="250203"/>
                  </a:lnTo>
                  <a:lnTo>
                    <a:pt x="211009" y="250254"/>
                  </a:lnTo>
                  <a:cubicBezTo>
                    <a:pt x="208482" y="251353"/>
                    <a:pt x="207219" y="255474"/>
                    <a:pt x="207219" y="262619"/>
                  </a:cubicBezTo>
                  <a:lnTo>
                    <a:pt x="217500" y="262619"/>
                  </a:lnTo>
                  <a:lnTo>
                    <a:pt x="217831" y="258705"/>
                  </a:lnTo>
                  <a:lnTo>
                    <a:pt x="223983" y="259331"/>
                  </a:lnTo>
                  <a:lnTo>
                    <a:pt x="221262" y="251521"/>
                  </a:lnTo>
                  <a:lnTo>
                    <a:pt x="224598" y="251355"/>
                  </a:lnTo>
                  <a:cubicBezTo>
                    <a:pt x="224738" y="244405"/>
                    <a:pt x="222833" y="241168"/>
                    <a:pt x="218882" y="241644"/>
                  </a:cubicBezTo>
                  <a:close/>
                  <a:moveTo>
                    <a:pt x="138052" y="231085"/>
                  </a:moveTo>
                  <a:lnTo>
                    <a:pt x="136902" y="231383"/>
                  </a:lnTo>
                  <a:lnTo>
                    <a:pt x="136594" y="231530"/>
                  </a:lnTo>
                  <a:lnTo>
                    <a:pt x="137026" y="232425"/>
                  </a:lnTo>
                  <a:close/>
                  <a:moveTo>
                    <a:pt x="286337" y="209851"/>
                  </a:moveTo>
                  <a:cubicBezTo>
                    <a:pt x="284023" y="210515"/>
                    <a:pt x="282866" y="213855"/>
                    <a:pt x="282866" y="219870"/>
                  </a:cubicBezTo>
                  <a:lnTo>
                    <a:pt x="292977" y="220460"/>
                  </a:lnTo>
                  <a:cubicBezTo>
                    <a:pt x="293580" y="218958"/>
                    <a:pt x="293202" y="216649"/>
                    <a:pt x="291844" y="213532"/>
                  </a:cubicBezTo>
                  <a:cubicBezTo>
                    <a:pt x="290487" y="210415"/>
                    <a:pt x="288651" y="209188"/>
                    <a:pt x="286337" y="209851"/>
                  </a:cubicBezTo>
                  <a:close/>
                  <a:moveTo>
                    <a:pt x="144075" y="208687"/>
                  </a:moveTo>
                  <a:lnTo>
                    <a:pt x="144309" y="209391"/>
                  </a:lnTo>
                  <a:lnTo>
                    <a:pt x="145808" y="209147"/>
                  </a:lnTo>
                  <a:lnTo>
                    <a:pt x="144877" y="211097"/>
                  </a:lnTo>
                  <a:lnTo>
                    <a:pt x="145521" y="213034"/>
                  </a:lnTo>
                  <a:lnTo>
                    <a:pt x="144225" y="215749"/>
                  </a:lnTo>
                  <a:lnTo>
                    <a:pt x="143909" y="215758"/>
                  </a:lnTo>
                  <a:lnTo>
                    <a:pt x="143909" y="213124"/>
                  </a:lnTo>
                  <a:lnTo>
                    <a:pt x="140687" y="219870"/>
                  </a:lnTo>
                  <a:lnTo>
                    <a:pt x="138871" y="214384"/>
                  </a:lnTo>
                  <a:lnTo>
                    <a:pt x="138981" y="213291"/>
                  </a:lnTo>
                  <a:lnTo>
                    <a:pt x="143073" y="209592"/>
                  </a:lnTo>
                  <a:lnTo>
                    <a:pt x="143909" y="209456"/>
                  </a:lnTo>
                  <a:lnTo>
                    <a:pt x="143909" y="208837"/>
                  </a:lnTo>
                  <a:close/>
                  <a:moveTo>
                    <a:pt x="164269" y="208252"/>
                  </a:moveTo>
                  <a:lnTo>
                    <a:pt x="163847" y="208370"/>
                  </a:lnTo>
                  <a:lnTo>
                    <a:pt x="163060" y="209995"/>
                  </a:lnTo>
                  <a:lnTo>
                    <a:pt x="163960" y="209995"/>
                  </a:lnTo>
                  <a:close/>
                  <a:moveTo>
                    <a:pt x="147510" y="205582"/>
                  </a:moveTo>
                  <a:lnTo>
                    <a:pt x="144075" y="208687"/>
                  </a:lnTo>
                  <a:lnTo>
                    <a:pt x="143909" y="208188"/>
                  </a:lnTo>
                  <a:lnTo>
                    <a:pt x="143909" y="208837"/>
                  </a:lnTo>
                  <a:lnTo>
                    <a:pt x="143073" y="209592"/>
                  </a:lnTo>
                  <a:lnTo>
                    <a:pt x="142030" y="209762"/>
                  </a:lnTo>
                  <a:cubicBezTo>
                    <a:pt x="140623" y="210358"/>
                    <a:pt x="139635" y="211251"/>
                    <a:pt x="139066" y="212441"/>
                  </a:cubicBezTo>
                  <a:lnTo>
                    <a:pt x="138981" y="213291"/>
                  </a:lnTo>
                  <a:lnTo>
                    <a:pt x="138618" y="213619"/>
                  </a:lnTo>
                  <a:lnTo>
                    <a:pt x="138871" y="214384"/>
                  </a:lnTo>
                  <a:lnTo>
                    <a:pt x="138618" y="216907"/>
                  </a:lnTo>
                  <a:cubicBezTo>
                    <a:pt x="138888" y="218693"/>
                    <a:pt x="139578" y="220776"/>
                    <a:pt x="140687" y="223158"/>
                  </a:cubicBezTo>
                  <a:lnTo>
                    <a:pt x="144225" y="215749"/>
                  </a:lnTo>
                  <a:lnTo>
                    <a:pt x="147840" y="215639"/>
                  </a:lnTo>
                  <a:lnTo>
                    <a:pt x="146207" y="215093"/>
                  </a:lnTo>
                  <a:lnTo>
                    <a:pt x="145521" y="213034"/>
                  </a:lnTo>
                  <a:lnTo>
                    <a:pt x="147510" y="208869"/>
                  </a:lnTo>
                  <a:lnTo>
                    <a:pt x="145808" y="209147"/>
                  </a:lnTo>
                  <a:close/>
                  <a:moveTo>
                    <a:pt x="111343" y="195916"/>
                  </a:moveTo>
                  <a:cubicBezTo>
                    <a:pt x="108929" y="196606"/>
                    <a:pt x="108207" y="200753"/>
                    <a:pt x="109176" y="208358"/>
                  </a:cubicBezTo>
                  <a:lnTo>
                    <a:pt x="113419" y="208358"/>
                  </a:lnTo>
                  <a:cubicBezTo>
                    <a:pt x="116414" y="205914"/>
                    <a:pt x="117420" y="203056"/>
                    <a:pt x="116438" y="199786"/>
                  </a:cubicBezTo>
                  <a:cubicBezTo>
                    <a:pt x="115456" y="196517"/>
                    <a:pt x="113757" y="195227"/>
                    <a:pt x="111343" y="195916"/>
                  </a:cubicBezTo>
                  <a:close/>
                  <a:moveTo>
                    <a:pt x="167688" y="191086"/>
                  </a:moveTo>
                  <a:lnTo>
                    <a:pt x="160789" y="197519"/>
                  </a:lnTo>
                  <a:cubicBezTo>
                    <a:pt x="158483" y="198889"/>
                    <a:pt x="156569" y="199112"/>
                    <a:pt x="155047" y="198189"/>
                  </a:cubicBezTo>
                  <a:lnTo>
                    <a:pt x="152629" y="194448"/>
                  </a:lnTo>
                  <a:lnTo>
                    <a:pt x="151308" y="194986"/>
                  </a:lnTo>
                  <a:cubicBezTo>
                    <a:pt x="154316" y="198619"/>
                    <a:pt x="156963" y="201103"/>
                    <a:pt x="159248" y="202440"/>
                  </a:cubicBezTo>
                  <a:lnTo>
                    <a:pt x="159299" y="202445"/>
                  </a:lnTo>
                  <a:close/>
                  <a:moveTo>
                    <a:pt x="169541" y="188577"/>
                  </a:moveTo>
                  <a:lnTo>
                    <a:pt x="169318" y="188878"/>
                  </a:lnTo>
                  <a:lnTo>
                    <a:pt x="169303" y="188752"/>
                  </a:lnTo>
                  <a:close/>
                  <a:moveTo>
                    <a:pt x="169708" y="187498"/>
                  </a:moveTo>
                  <a:lnTo>
                    <a:pt x="169559" y="187606"/>
                  </a:lnTo>
                  <a:lnTo>
                    <a:pt x="169364" y="187623"/>
                  </a:lnTo>
                  <a:lnTo>
                    <a:pt x="166232" y="188900"/>
                  </a:lnTo>
                  <a:lnTo>
                    <a:pt x="168597" y="189855"/>
                  </a:lnTo>
                  <a:lnTo>
                    <a:pt x="169318" y="188878"/>
                  </a:lnTo>
                  <a:lnTo>
                    <a:pt x="169357" y="189204"/>
                  </a:lnTo>
                  <a:cubicBezTo>
                    <a:pt x="169249" y="189724"/>
                    <a:pt x="169015" y="190612"/>
                    <a:pt x="168655" y="191869"/>
                  </a:cubicBezTo>
                  <a:cubicBezTo>
                    <a:pt x="167935" y="194384"/>
                    <a:pt x="166143" y="196506"/>
                    <a:pt x="163279" y="198234"/>
                  </a:cubicBezTo>
                  <a:cubicBezTo>
                    <a:pt x="163231" y="197383"/>
                    <a:pt x="163366" y="197341"/>
                    <a:pt x="163685" y="198108"/>
                  </a:cubicBezTo>
                  <a:lnTo>
                    <a:pt x="165172" y="202779"/>
                  </a:lnTo>
                  <a:lnTo>
                    <a:pt x="168537" y="197689"/>
                  </a:lnTo>
                  <a:lnTo>
                    <a:pt x="169588" y="188542"/>
                  </a:lnTo>
                  <a:lnTo>
                    <a:pt x="169541" y="188577"/>
                  </a:lnTo>
                  <a:lnTo>
                    <a:pt x="169592" y="188508"/>
                  </a:lnTo>
                  <a:close/>
                  <a:moveTo>
                    <a:pt x="120518" y="179964"/>
                  </a:moveTo>
                  <a:cubicBezTo>
                    <a:pt x="118020" y="181536"/>
                    <a:pt x="116772" y="185792"/>
                    <a:pt x="116772" y="192734"/>
                  </a:cubicBezTo>
                  <a:lnTo>
                    <a:pt x="131886" y="187731"/>
                  </a:lnTo>
                  <a:cubicBezTo>
                    <a:pt x="126804" y="180982"/>
                    <a:pt x="123015" y="178393"/>
                    <a:pt x="120518" y="179964"/>
                  </a:cubicBezTo>
                  <a:close/>
                  <a:moveTo>
                    <a:pt x="325017" y="178277"/>
                  </a:moveTo>
                  <a:lnTo>
                    <a:pt x="326292" y="179621"/>
                  </a:lnTo>
                  <a:lnTo>
                    <a:pt x="324803" y="179571"/>
                  </a:lnTo>
                  <a:close/>
                  <a:moveTo>
                    <a:pt x="346504" y="176808"/>
                  </a:moveTo>
                  <a:lnTo>
                    <a:pt x="346504" y="182032"/>
                  </a:lnTo>
                  <a:lnTo>
                    <a:pt x="346412" y="182047"/>
                  </a:lnTo>
                  <a:lnTo>
                    <a:pt x="344337" y="177148"/>
                  </a:lnTo>
                  <a:close/>
                  <a:moveTo>
                    <a:pt x="348824" y="170225"/>
                  </a:moveTo>
                  <a:cubicBezTo>
                    <a:pt x="348154" y="170019"/>
                    <a:pt x="347326" y="170157"/>
                    <a:pt x="346340" y="170639"/>
                  </a:cubicBezTo>
                  <a:cubicBezTo>
                    <a:pt x="344369" y="171604"/>
                    <a:pt x="343390" y="173037"/>
                    <a:pt x="343402" y="174938"/>
                  </a:cubicBezTo>
                  <a:lnTo>
                    <a:pt x="344337" y="177148"/>
                  </a:lnTo>
                  <a:lnTo>
                    <a:pt x="341141" y="177649"/>
                  </a:lnTo>
                  <a:cubicBezTo>
                    <a:pt x="337565" y="179330"/>
                    <a:pt x="339353" y="183533"/>
                    <a:pt x="346504" y="190258"/>
                  </a:cubicBezTo>
                  <a:lnTo>
                    <a:pt x="346504" y="182032"/>
                  </a:lnTo>
                  <a:lnTo>
                    <a:pt x="350604" y="181379"/>
                  </a:lnTo>
                  <a:cubicBezTo>
                    <a:pt x="351429" y="174562"/>
                    <a:pt x="350836" y="170844"/>
                    <a:pt x="348824" y="170225"/>
                  </a:cubicBezTo>
                  <a:close/>
                  <a:moveTo>
                    <a:pt x="329832" y="169749"/>
                  </a:moveTo>
                  <a:cubicBezTo>
                    <a:pt x="328112" y="169871"/>
                    <a:pt x="326833" y="170751"/>
                    <a:pt x="325994" y="172388"/>
                  </a:cubicBezTo>
                  <a:lnTo>
                    <a:pt x="325017" y="178277"/>
                  </a:lnTo>
                  <a:lnTo>
                    <a:pt x="324233" y="177450"/>
                  </a:lnTo>
                  <a:cubicBezTo>
                    <a:pt x="322338" y="176158"/>
                    <a:pt x="320764" y="175909"/>
                    <a:pt x="319512" y="176703"/>
                  </a:cubicBezTo>
                  <a:cubicBezTo>
                    <a:pt x="318259" y="177498"/>
                    <a:pt x="317319" y="178957"/>
                    <a:pt x="316692" y="181081"/>
                  </a:cubicBezTo>
                  <a:lnTo>
                    <a:pt x="315873" y="188379"/>
                  </a:lnTo>
                  <a:lnTo>
                    <a:pt x="317010" y="189032"/>
                  </a:lnTo>
                  <a:lnTo>
                    <a:pt x="330880" y="184457"/>
                  </a:lnTo>
                  <a:lnTo>
                    <a:pt x="326292" y="179621"/>
                  </a:lnTo>
                  <a:lnTo>
                    <a:pt x="333486" y="179860"/>
                  </a:lnTo>
                  <a:cubicBezTo>
                    <a:pt x="334490" y="179109"/>
                    <a:pt x="334992" y="177175"/>
                    <a:pt x="334992" y="174058"/>
                  </a:cubicBezTo>
                  <a:cubicBezTo>
                    <a:pt x="334992" y="170941"/>
                    <a:pt x="333272" y="169504"/>
                    <a:pt x="329832" y="169749"/>
                  </a:cubicBezTo>
                  <a:close/>
                  <a:moveTo>
                    <a:pt x="335824" y="159612"/>
                  </a:moveTo>
                  <a:cubicBezTo>
                    <a:pt x="333409" y="160223"/>
                    <a:pt x="332202" y="163314"/>
                    <a:pt x="332202" y="168884"/>
                  </a:cubicBezTo>
                  <a:lnTo>
                    <a:pt x="343701" y="169303"/>
                  </a:lnTo>
                  <a:cubicBezTo>
                    <a:pt x="343378" y="168640"/>
                    <a:pt x="342588" y="166706"/>
                    <a:pt x="341331" y="163502"/>
                  </a:cubicBezTo>
                  <a:cubicBezTo>
                    <a:pt x="340074" y="160297"/>
                    <a:pt x="338238" y="159001"/>
                    <a:pt x="335824" y="159612"/>
                  </a:cubicBezTo>
                  <a:close/>
                  <a:moveTo>
                    <a:pt x="351795" y="158695"/>
                  </a:moveTo>
                  <a:cubicBezTo>
                    <a:pt x="350678" y="159009"/>
                    <a:pt x="350176" y="162131"/>
                    <a:pt x="350289" y="168059"/>
                  </a:cubicBezTo>
                  <a:lnTo>
                    <a:pt x="355863" y="168508"/>
                  </a:lnTo>
                  <a:lnTo>
                    <a:pt x="356366" y="166592"/>
                  </a:lnTo>
                  <a:close/>
                  <a:moveTo>
                    <a:pt x="299630" y="156246"/>
                  </a:moveTo>
                  <a:lnTo>
                    <a:pt x="299556" y="156449"/>
                  </a:lnTo>
                  <a:lnTo>
                    <a:pt x="299322" y="156276"/>
                  </a:lnTo>
                  <a:close/>
                  <a:moveTo>
                    <a:pt x="343688" y="149259"/>
                  </a:moveTo>
                  <a:cubicBezTo>
                    <a:pt x="342634" y="149584"/>
                    <a:pt x="341920" y="150326"/>
                    <a:pt x="341547" y="151485"/>
                  </a:cubicBezTo>
                  <a:cubicBezTo>
                    <a:pt x="340800" y="153803"/>
                    <a:pt x="342658" y="156586"/>
                    <a:pt x="347120" y="159834"/>
                  </a:cubicBezTo>
                  <a:lnTo>
                    <a:pt x="352712" y="157818"/>
                  </a:lnTo>
                  <a:cubicBezTo>
                    <a:pt x="352957" y="153312"/>
                    <a:pt x="351343" y="150551"/>
                    <a:pt x="347873" y="149534"/>
                  </a:cubicBezTo>
                  <a:cubicBezTo>
                    <a:pt x="346137" y="149025"/>
                    <a:pt x="344743" y="148933"/>
                    <a:pt x="343688" y="149259"/>
                  </a:cubicBezTo>
                  <a:close/>
                  <a:moveTo>
                    <a:pt x="301865" y="149162"/>
                  </a:moveTo>
                  <a:cubicBezTo>
                    <a:pt x="299841" y="148696"/>
                    <a:pt x="298334" y="149160"/>
                    <a:pt x="297345" y="150555"/>
                  </a:cubicBezTo>
                  <a:cubicBezTo>
                    <a:pt x="296356" y="151950"/>
                    <a:pt x="296427" y="153421"/>
                    <a:pt x="297556" y="154967"/>
                  </a:cubicBezTo>
                  <a:lnTo>
                    <a:pt x="299322" y="156276"/>
                  </a:lnTo>
                  <a:lnTo>
                    <a:pt x="290653" y="157128"/>
                  </a:lnTo>
                  <a:cubicBezTo>
                    <a:pt x="288448" y="157717"/>
                    <a:pt x="287031" y="158599"/>
                    <a:pt x="286403" y="159776"/>
                  </a:cubicBezTo>
                  <a:cubicBezTo>
                    <a:pt x="285145" y="162129"/>
                    <a:pt x="287804" y="165715"/>
                    <a:pt x="294379" y="170535"/>
                  </a:cubicBezTo>
                  <a:lnTo>
                    <a:pt x="299556" y="156449"/>
                  </a:lnTo>
                  <a:lnTo>
                    <a:pt x="304123" y="159834"/>
                  </a:lnTo>
                  <a:lnTo>
                    <a:pt x="309492" y="153351"/>
                  </a:lnTo>
                  <a:cubicBezTo>
                    <a:pt x="306432" y="151025"/>
                    <a:pt x="303890" y="149628"/>
                    <a:pt x="301865" y="149162"/>
                  </a:cubicBezTo>
                  <a:close/>
                  <a:moveTo>
                    <a:pt x="366700" y="146384"/>
                  </a:moveTo>
                  <a:cubicBezTo>
                    <a:pt x="364814" y="146384"/>
                    <a:pt x="363663" y="147905"/>
                    <a:pt x="363249" y="150948"/>
                  </a:cubicBezTo>
                  <a:cubicBezTo>
                    <a:pt x="362834" y="153991"/>
                    <a:pt x="364224" y="156407"/>
                    <a:pt x="367420" y="158197"/>
                  </a:cubicBezTo>
                  <a:lnTo>
                    <a:pt x="369018" y="157975"/>
                  </a:lnTo>
                  <a:cubicBezTo>
                    <a:pt x="369358" y="150248"/>
                    <a:pt x="368585" y="146384"/>
                    <a:pt x="366700" y="146384"/>
                  </a:cubicBezTo>
                  <a:close/>
                  <a:moveTo>
                    <a:pt x="368675" y="130320"/>
                  </a:moveTo>
                  <a:lnTo>
                    <a:pt x="369545" y="131416"/>
                  </a:lnTo>
                  <a:lnTo>
                    <a:pt x="368389" y="131886"/>
                  </a:lnTo>
                  <a:close/>
                  <a:moveTo>
                    <a:pt x="377355" y="123193"/>
                  </a:moveTo>
                  <a:lnTo>
                    <a:pt x="380825" y="124299"/>
                  </a:lnTo>
                  <a:lnTo>
                    <a:pt x="378895" y="127091"/>
                  </a:lnTo>
                  <a:lnTo>
                    <a:pt x="374836" y="123363"/>
                  </a:lnTo>
                  <a:close/>
                  <a:moveTo>
                    <a:pt x="378410" y="115962"/>
                  </a:moveTo>
                  <a:lnTo>
                    <a:pt x="373911" y="120197"/>
                  </a:lnTo>
                  <a:lnTo>
                    <a:pt x="373911" y="120197"/>
                  </a:lnTo>
                  <a:lnTo>
                    <a:pt x="378409" y="115962"/>
                  </a:lnTo>
                  <a:close/>
                  <a:moveTo>
                    <a:pt x="381041" y="113485"/>
                  </a:moveTo>
                  <a:lnTo>
                    <a:pt x="378409" y="115962"/>
                  </a:lnTo>
                  <a:lnTo>
                    <a:pt x="377812" y="116020"/>
                  </a:lnTo>
                  <a:cubicBezTo>
                    <a:pt x="375608" y="116611"/>
                    <a:pt x="374191" y="117497"/>
                    <a:pt x="373562" y="118678"/>
                  </a:cubicBezTo>
                  <a:lnTo>
                    <a:pt x="373911" y="120197"/>
                  </a:lnTo>
                  <a:lnTo>
                    <a:pt x="366739" y="126948"/>
                  </a:lnTo>
                  <a:lnTo>
                    <a:pt x="373911" y="120197"/>
                  </a:lnTo>
                  <a:lnTo>
                    <a:pt x="374584" y="123132"/>
                  </a:lnTo>
                  <a:lnTo>
                    <a:pt x="374836" y="123363"/>
                  </a:lnTo>
                  <a:lnTo>
                    <a:pt x="372374" y="123530"/>
                  </a:lnTo>
                  <a:cubicBezTo>
                    <a:pt x="371046" y="124069"/>
                    <a:pt x="370049" y="125035"/>
                    <a:pt x="369385" y="126428"/>
                  </a:cubicBezTo>
                  <a:lnTo>
                    <a:pt x="368675" y="130320"/>
                  </a:lnTo>
                  <a:lnTo>
                    <a:pt x="366876" y="128055"/>
                  </a:lnTo>
                  <a:cubicBezTo>
                    <a:pt x="364017" y="126557"/>
                    <a:pt x="361908" y="126304"/>
                    <a:pt x="360551" y="127295"/>
                  </a:cubicBezTo>
                  <a:cubicBezTo>
                    <a:pt x="359193" y="128286"/>
                    <a:pt x="358514" y="132008"/>
                    <a:pt x="358514" y="138460"/>
                  </a:cubicBezTo>
                  <a:lnTo>
                    <a:pt x="369803" y="138054"/>
                  </a:lnTo>
                  <a:cubicBezTo>
                    <a:pt x="370258" y="135470"/>
                    <a:pt x="370241" y="133344"/>
                    <a:pt x="369753" y="131678"/>
                  </a:cubicBezTo>
                  <a:lnTo>
                    <a:pt x="369545" y="131416"/>
                  </a:lnTo>
                  <a:lnTo>
                    <a:pt x="378500" y="127782"/>
                  </a:lnTo>
                  <a:lnTo>
                    <a:pt x="378750" y="127301"/>
                  </a:lnTo>
                  <a:lnTo>
                    <a:pt x="378895" y="127091"/>
                  </a:lnTo>
                  <a:lnTo>
                    <a:pt x="379295" y="127459"/>
                  </a:lnTo>
                  <a:lnTo>
                    <a:pt x="382670" y="126089"/>
                  </a:lnTo>
                  <a:lnTo>
                    <a:pt x="383073" y="125016"/>
                  </a:lnTo>
                  <a:lnTo>
                    <a:pt x="380825" y="124299"/>
                  </a:lnTo>
                  <a:lnTo>
                    <a:pt x="383411" y="120557"/>
                  </a:lnTo>
                  <a:lnTo>
                    <a:pt x="386415" y="115172"/>
                  </a:lnTo>
                  <a:lnTo>
                    <a:pt x="378410" y="115962"/>
                  </a:lnTo>
                  <a:close/>
                  <a:moveTo>
                    <a:pt x="339621" y="111658"/>
                  </a:moveTo>
                  <a:lnTo>
                    <a:pt x="340140" y="112151"/>
                  </a:lnTo>
                  <a:lnTo>
                    <a:pt x="339602" y="112149"/>
                  </a:lnTo>
                  <a:close/>
                  <a:moveTo>
                    <a:pt x="346576" y="101160"/>
                  </a:moveTo>
                  <a:cubicBezTo>
                    <a:pt x="348194" y="101160"/>
                    <a:pt x="349354" y="102080"/>
                    <a:pt x="350058" y="103921"/>
                  </a:cubicBezTo>
                  <a:lnTo>
                    <a:pt x="350141" y="104838"/>
                  </a:lnTo>
                  <a:lnTo>
                    <a:pt x="342889" y="107211"/>
                  </a:lnTo>
                  <a:lnTo>
                    <a:pt x="343535" y="101368"/>
                  </a:lnTo>
                  <a:close/>
                  <a:moveTo>
                    <a:pt x="233033" y="97847"/>
                  </a:moveTo>
                  <a:lnTo>
                    <a:pt x="232859" y="99058"/>
                  </a:lnTo>
                  <a:lnTo>
                    <a:pt x="232758" y="99210"/>
                  </a:lnTo>
                  <a:lnTo>
                    <a:pt x="232024" y="98536"/>
                  </a:lnTo>
                  <a:close/>
                  <a:moveTo>
                    <a:pt x="346629" y="94402"/>
                  </a:moveTo>
                  <a:cubicBezTo>
                    <a:pt x="345382" y="95171"/>
                    <a:pt x="344447" y="96622"/>
                    <a:pt x="343824" y="98757"/>
                  </a:cubicBezTo>
                  <a:lnTo>
                    <a:pt x="343535" y="101368"/>
                  </a:lnTo>
                  <a:lnTo>
                    <a:pt x="342672" y="101427"/>
                  </a:lnTo>
                  <a:cubicBezTo>
                    <a:pt x="341686" y="101605"/>
                    <a:pt x="341017" y="101872"/>
                    <a:pt x="340663" y="102228"/>
                  </a:cubicBezTo>
                  <a:cubicBezTo>
                    <a:pt x="340309" y="102584"/>
                    <a:pt x="340044" y="103588"/>
                    <a:pt x="339867" y="105242"/>
                  </a:cubicBezTo>
                  <a:lnTo>
                    <a:pt x="339621" y="111658"/>
                  </a:lnTo>
                  <a:lnTo>
                    <a:pt x="338070" y="110184"/>
                  </a:lnTo>
                  <a:cubicBezTo>
                    <a:pt x="334892" y="111572"/>
                    <a:pt x="333529" y="113188"/>
                    <a:pt x="333984" y="115030"/>
                  </a:cubicBezTo>
                  <a:cubicBezTo>
                    <a:pt x="334438" y="116872"/>
                    <a:pt x="337555" y="119199"/>
                    <a:pt x="343335" y="122011"/>
                  </a:cubicBezTo>
                  <a:lnTo>
                    <a:pt x="345679" y="117414"/>
                  </a:lnTo>
                  <a:lnTo>
                    <a:pt x="340140" y="112151"/>
                  </a:lnTo>
                  <a:lnTo>
                    <a:pt x="350800" y="112201"/>
                  </a:lnTo>
                  <a:lnTo>
                    <a:pt x="350141" y="104838"/>
                  </a:lnTo>
                  <a:lnTo>
                    <a:pt x="358016" y="102261"/>
                  </a:lnTo>
                  <a:cubicBezTo>
                    <a:pt x="352917" y="95485"/>
                    <a:pt x="349121" y="92866"/>
                    <a:pt x="346629" y="94402"/>
                  </a:cubicBezTo>
                  <a:close/>
                  <a:moveTo>
                    <a:pt x="238782" y="85536"/>
                  </a:moveTo>
                  <a:cubicBezTo>
                    <a:pt x="231221" y="85536"/>
                    <a:pt x="226812" y="86717"/>
                    <a:pt x="225554" y="89079"/>
                  </a:cubicBezTo>
                  <a:cubicBezTo>
                    <a:pt x="224926" y="90259"/>
                    <a:pt x="225266" y="91744"/>
                    <a:pt x="226576" y="93533"/>
                  </a:cubicBezTo>
                  <a:lnTo>
                    <a:pt x="232024" y="98536"/>
                  </a:lnTo>
                  <a:lnTo>
                    <a:pt x="214619" y="110433"/>
                  </a:lnTo>
                  <a:cubicBezTo>
                    <a:pt x="217688" y="111542"/>
                    <a:pt x="220373" y="112111"/>
                    <a:pt x="222675" y="112141"/>
                  </a:cubicBezTo>
                  <a:lnTo>
                    <a:pt x="224368" y="111692"/>
                  </a:lnTo>
                  <a:lnTo>
                    <a:pt x="225814" y="109622"/>
                  </a:lnTo>
                  <a:lnTo>
                    <a:pt x="232758" y="99210"/>
                  </a:lnTo>
                  <a:lnTo>
                    <a:pt x="232828" y="99274"/>
                  </a:lnTo>
                  <a:lnTo>
                    <a:pt x="232859" y="99058"/>
                  </a:lnTo>
                  <a:lnTo>
                    <a:pt x="234779" y="96179"/>
                  </a:lnTo>
                  <a:close/>
                  <a:moveTo>
                    <a:pt x="365704" y="76270"/>
                  </a:moveTo>
                  <a:cubicBezTo>
                    <a:pt x="362063" y="76685"/>
                    <a:pt x="360092" y="78931"/>
                    <a:pt x="359791" y="83008"/>
                  </a:cubicBezTo>
                  <a:cubicBezTo>
                    <a:pt x="359490" y="87086"/>
                    <a:pt x="362491" y="89124"/>
                    <a:pt x="368795" y="89124"/>
                  </a:cubicBezTo>
                  <a:lnTo>
                    <a:pt x="370406" y="87513"/>
                  </a:lnTo>
                  <a:cubicBezTo>
                    <a:pt x="370912" y="79603"/>
                    <a:pt x="369345" y="75855"/>
                    <a:pt x="365704" y="76270"/>
                  </a:cubicBezTo>
                  <a:close/>
                  <a:moveTo>
                    <a:pt x="372652" y="64149"/>
                  </a:moveTo>
                  <a:cubicBezTo>
                    <a:pt x="369251" y="64149"/>
                    <a:pt x="367280" y="68086"/>
                    <a:pt x="366739" y="75962"/>
                  </a:cubicBezTo>
                  <a:lnTo>
                    <a:pt x="377832" y="75648"/>
                  </a:lnTo>
                  <a:cubicBezTo>
                    <a:pt x="377779" y="67982"/>
                    <a:pt x="376053" y="64149"/>
                    <a:pt x="372652" y="64149"/>
                  </a:cubicBezTo>
                  <a:close/>
                  <a:moveTo>
                    <a:pt x="384983" y="32913"/>
                  </a:moveTo>
                  <a:lnTo>
                    <a:pt x="414123" y="32913"/>
                  </a:lnTo>
                  <a:cubicBezTo>
                    <a:pt x="416053" y="38658"/>
                    <a:pt x="417125" y="42919"/>
                    <a:pt x="417339" y="45695"/>
                  </a:cubicBezTo>
                  <a:cubicBezTo>
                    <a:pt x="417552" y="48472"/>
                    <a:pt x="417066" y="49415"/>
                    <a:pt x="415878" y="48524"/>
                  </a:cubicBezTo>
                  <a:cubicBezTo>
                    <a:pt x="422252" y="48524"/>
                    <a:pt x="425439" y="52702"/>
                    <a:pt x="425439" y="61058"/>
                  </a:cubicBezTo>
                  <a:lnTo>
                    <a:pt x="424614" y="69047"/>
                  </a:lnTo>
                  <a:cubicBezTo>
                    <a:pt x="428997" y="73325"/>
                    <a:pt x="431189" y="79965"/>
                    <a:pt x="431189" y="88967"/>
                  </a:cubicBezTo>
                  <a:cubicBezTo>
                    <a:pt x="431189" y="92678"/>
                    <a:pt x="430542" y="98441"/>
                    <a:pt x="429250" y="106255"/>
                  </a:cubicBezTo>
                  <a:cubicBezTo>
                    <a:pt x="419017" y="126119"/>
                    <a:pt x="407503" y="143402"/>
                    <a:pt x="394707" y="158106"/>
                  </a:cubicBezTo>
                  <a:cubicBezTo>
                    <a:pt x="381912" y="172809"/>
                    <a:pt x="365019" y="189543"/>
                    <a:pt x="344029" y="208306"/>
                  </a:cubicBezTo>
                  <a:lnTo>
                    <a:pt x="311941" y="243000"/>
                  </a:lnTo>
                  <a:cubicBezTo>
                    <a:pt x="307558" y="247383"/>
                    <a:pt x="302307" y="253019"/>
                    <a:pt x="296186" y="259908"/>
                  </a:cubicBezTo>
                  <a:cubicBezTo>
                    <a:pt x="290065" y="266797"/>
                    <a:pt x="285102" y="272856"/>
                    <a:pt x="281295" y="278086"/>
                  </a:cubicBezTo>
                  <a:cubicBezTo>
                    <a:pt x="279269" y="279614"/>
                    <a:pt x="279533" y="281131"/>
                    <a:pt x="282087" y="282637"/>
                  </a:cubicBezTo>
                  <a:cubicBezTo>
                    <a:pt x="284641" y="284143"/>
                    <a:pt x="289865" y="286477"/>
                    <a:pt x="297758" y="289638"/>
                  </a:cubicBezTo>
                  <a:cubicBezTo>
                    <a:pt x="340549" y="312671"/>
                    <a:pt x="375291" y="332530"/>
                    <a:pt x="401982" y="349215"/>
                  </a:cubicBezTo>
                  <a:cubicBezTo>
                    <a:pt x="428674" y="365901"/>
                    <a:pt x="453955" y="385332"/>
                    <a:pt x="477826" y="407509"/>
                  </a:cubicBezTo>
                  <a:cubicBezTo>
                    <a:pt x="480236" y="410399"/>
                    <a:pt x="485198" y="415745"/>
                    <a:pt x="492711" y="423547"/>
                  </a:cubicBezTo>
                  <a:cubicBezTo>
                    <a:pt x="500224" y="431348"/>
                    <a:pt x="506033" y="440273"/>
                    <a:pt x="510137" y="450323"/>
                  </a:cubicBezTo>
                  <a:cubicBezTo>
                    <a:pt x="508102" y="455448"/>
                    <a:pt x="506098" y="461248"/>
                    <a:pt x="504125" y="467722"/>
                  </a:cubicBezTo>
                  <a:cubicBezTo>
                    <a:pt x="502152" y="474197"/>
                    <a:pt x="499013" y="480415"/>
                    <a:pt x="494708" y="486379"/>
                  </a:cubicBezTo>
                  <a:cubicBezTo>
                    <a:pt x="490404" y="492342"/>
                    <a:pt x="482624" y="494678"/>
                    <a:pt x="471370" y="493386"/>
                  </a:cubicBezTo>
                  <a:cubicBezTo>
                    <a:pt x="453444" y="480236"/>
                    <a:pt x="433773" y="464638"/>
                    <a:pt x="412355" y="446591"/>
                  </a:cubicBezTo>
                  <a:cubicBezTo>
                    <a:pt x="410417" y="444661"/>
                    <a:pt x="402598" y="437121"/>
                    <a:pt x="388899" y="423972"/>
                  </a:cubicBezTo>
                  <a:cubicBezTo>
                    <a:pt x="375199" y="410823"/>
                    <a:pt x="362046" y="399638"/>
                    <a:pt x="349438" y="390418"/>
                  </a:cubicBezTo>
                  <a:cubicBezTo>
                    <a:pt x="326562" y="375907"/>
                    <a:pt x="308405" y="366473"/>
                    <a:pt x="294968" y="362116"/>
                  </a:cubicBezTo>
                  <a:cubicBezTo>
                    <a:pt x="290751" y="360963"/>
                    <a:pt x="284154" y="359824"/>
                    <a:pt x="275179" y="358697"/>
                  </a:cubicBezTo>
                  <a:cubicBezTo>
                    <a:pt x="273118" y="358147"/>
                    <a:pt x="267227" y="356866"/>
                    <a:pt x="257504" y="354853"/>
                  </a:cubicBezTo>
                  <a:cubicBezTo>
                    <a:pt x="247782" y="352841"/>
                    <a:pt x="242912" y="349783"/>
                    <a:pt x="242895" y="345679"/>
                  </a:cubicBezTo>
                  <a:cubicBezTo>
                    <a:pt x="237988" y="341052"/>
                    <a:pt x="228807" y="336655"/>
                    <a:pt x="215352" y="332491"/>
                  </a:cubicBezTo>
                  <a:cubicBezTo>
                    <a:pt x="208053" y="327444"/>
                    <a:pt x="201858" y="322201"/>
                    <a:pt x="196768" y="316761"/>
                  </a:cubicBezTo>
                  <a:cubicBezTo>
                    <a:pt x="191677" y="311322"/>
                    <a:pt x="189132" y="305127"/>
                    <a:pt x="189132" y="298177"/>
                  </a:cubicBezTo>
                  <a:cubicBezTo>
                    <a:pt x="185386" y="289105"/>
                    <a:pt x="183190" y="281819"/>
                    <a:pt x="182544" y="276318"/>
                  </a:cubicBezTo>
                  <a:cubicBezTo>
                    <a:pt x="184780" y="271350"/>
                    <a:pt x="188412" y="264533"/>
                    <a:pt x="193441" y="255867"/>
                  </a:cubicBezTo>
                  <a:cubicBezTo>
                    <a:pt x="198470" y="247202"/>
                    <a:pt x="204060" y="238536"/>
                    <a:pt x="210212" y="229870"/>
                  </a:cubicBezTo>
                  <a:cubicBezTo>
                    <a:pt x="216363" y="221204"/>
                    <a:pt x="224825" y="212562"/>
                    <a:pt x="235600" y="203945"/>
                  </a:cubicBezTo>
                  <a:lnTo>
                    <a:pt x="237524" y="204042"/>
                  </a:lnTo>
                  <a:lnTo>
                    <a:pt x="237374" y="203932"/>
                  </a:lnTo>
                  <a:cubicBezTo>
                    <a:pt x="237553" y="203312"/>
                    <a:pt x="237643" y="200295"/>
                    <a:pt x="237643" y="194882"/>
                  </a:cubicBezTo>
                  <a:cubicBezTo>
                    <a:pt x="245161" y="195432"/>
                    <a:pt x="249506" y="195246"/>
                    <a:pt x="250681" y="194325"/>
                  </a:cubicBezTo>
                  <a:cubicBezTo>
                    <a:pt x="251855" y="193404"/>
                    <a:pt x="253599" y="191020"/>
                    <a:pt x="255913" y="187174"/>
                  </a:cubicBezTo>
                  <a:cubicBezTo>
                    <a:pt x="258227" y="183328"/>
                    <a:pt x="261484" y="178777"/>
                    <a:pt x="265683" y="173521"/>
                  </a:cubicBezTo>
                  <a:cubicBezTo>
                    <a:pt x="269368" y="173564"/>
                    <a:pt x="270686" y="173571"/>
                    <a:pt x="269639" y="173540"/>
                  </a:cubicBezTo>
                  <a:cubicBezTo>
                    <a:pt x="268591" y="173510"/>
                    <a:pt x="267517" y="176424"/>
                    <a:pt x="266417" y="182283"/>
                  </a:cubicBezTo>
                  <a:cubicBezTo>
                    <a:pt x="271097" y="169893"/>
                    <a:pt x="278898" y="158787"/>
                    <a:pt x="289821" y="148964"/>
                  </a:cubicBezTo>
                  <a:lnTo>
                    <a:pt x="308203" y="134537"/>
                  </a:lnTo>
                  <a:lnTo>
                    <a:pt x="309728" y="128238"/>
                  </a:lnTo>
                  <a:cubicBezTo>
                    <a:pt x="311736" y="123545"/>
                    <a:pt x="313369" y="120592"/>
                    <a:pt x="314626" y="119378"/>
                  </a:cubicBezTo>
                  <a:cubicBezTo>
                    <a:pt x="317254" y="116052"/>
                    <a:pt x="323659" y="108495"/>
                    <a:pt x="333839" y="96707"/>
                  </a:cubicBezTo>
                  <a:cubicBezTo>
                    <a:pt x="340589" y="89958"/>
                    <a:pt x="346426" y="83379"/>
                    <a:pt x="351350" y="76970"/>
                  </a:cubicBezTo>
                  <a:lnTo>
                    <a:pt x="369961" y="37235"/>
                  </a:lnTo>
                  <a:cubicBezTo>
                    <a:pt x="374300" y="34353"/>
                    <a:pt x="379307" y="32913"/>
                    <a:pt x="384983" y="32913"/>
                  </a:cubicBezTo>
                  <a:close/>
                  <a:moveTo>
                    <a:pt x="264452" y="0"/>
                  </a:moveTo>
                  <a:cubicBezTo>
                    <a:pt x="271193" y="6182"/>
                    <a:pt x="274884" y="12027"/>
                    <a:pt x="275526" y="17537"/>
                  </a:cubicBezTo>
                  <a:cubicBezTo>
                    <a:pt x="276167" y="23046"/>
                    <a:pt x="276558" y="26137"/>
                    <a:pt x="276698" y="26809"/>
                  </a:cubicBezTo>
                  <a:cubicBezTo>
                    <a:pt x="280478" y="29961"/>
                    <a:pt x="282369" y="34657"/>
                    <a:pt x="282369" y="40895"/>
                  </a:cubicBezTo>
                  <a:cubicBezTo>
                    <a:pt x="282369" y="47134"/>
                    <a:pt x="282626" y="51554"/>
                    <a:pt x="283141" y="54156"/>
                  </a:cubicBezTo>
                  <a:cubicBezTo>
                    <a:pt x="281893" y="68030"/>
                    <a:pt x="276746" y="83702"/>
                    <a:pt x="267700" y="101174"/>
                  </a:cubicBezTo>
                  <a:lnTo>
                    <a:pt x="252678" y="123713"/>
                  </a:lnTo>
                  <a:cubicBezTo>
                    <a:pt x="241712" y="141804"/>
                    <a:pt x="231505" y="157243"/>
                    <a:pt x="222058" y="170030"/>
                  </a:cubicBezTo>
                  <a:cubicBezTo>
                    <a:pt x="212610" y="182817"/>
                    <a:pt x="201985" y="194834"/>
                    <a:pt x="190180" y="206080"/>
                  </a:cubicBezTo>
                  <a:cubicBezTo>
                    <a:pt x="175546" y="223839"/>
                    <a:pt x="158595" y="247169"/>
                    <a:pt x="139325" y="276069"/>
                  </a:cubicBezTo>
                  <a:lnTo>
                    <a:pt x="118461" y="305616"/>
                  </a:lnTo>
                  <a:cubicBezTo>
                    <a:pt x="116881" y="308253"/>
                    <a:pt x="114032" y="312016"/>
                    <a:pt x="109916" y="316905"/>
                  </a:cubicBezTo>
                  <a:cubicBezTo>
                    <a:pt x="105799" y="321795"/>
                    <a:pt x="103256" y="325165"/>
                    <a:pt x="102287" y="327016"/>
                  </a:cubicBezTo>
                  <a:cubicBezTo>
                    <a:pt x="103369" y="328483"/>
                    <a:pt x="107124" y="331508"/>
                    <a:pt x="113550" y="336092"/>
                  </a:cubicBezTo>
                  <a:cubicBezTo>
                    <a:pt x="117898" y="339200"/>
                    <a:pt x="126658" y="344789"/>
                    <a:pt x="139829" y="352856"/>
                  </a:cubicBezTo>
                  <a:cubicBezTo>
                    <a:pt x="153000" y="360924"/>
                    <a:pt x="167193" y="369227"/>
                    <a:pt x="182407" y="377766"/>
                  </a:cubicBezTo>
                  <a:cubicBezTo>
                    <a:pt x="197621" y="386306"/>
                    <a:pt x="213462" y="393321"/>
                    <a:pt x="229929" y="398813"/>
                  </a:cubicBezTo>
                  <a:cubicBezTo>
                    <a:pt x="240546" y="404122"/>
                    <a:pt x="243117" y="407409"/>
                    <a:pt x="237643" y="408675"/>
                  </a:cubicBezTo>
                  <a:cubicBezTo>
                    <a:pt x="237093" y="407575"/>
                    <a:pt x="245571" y="413141"/>
                    <a:pt x="263077" y="425374"/>
                  </a:cubicBezTo>
                  <a:cubicBezTo>
                    <a:pt x="268813" y="431110"/>
                    <a:pt x="273323" y="437021"/>
                    <a:pt x="276606" y="443107"/>
                  </a:cubicBezTo>
                  <a:cubicBezTo>
                    <a:pt x="275951" y="447359"/>
                    <a:pt x="275482" y="452464"/>
                    <a:pt x="275198" y="458424"/>
                  </a:cubicBezTo>
                  <a:cubicBezTo>
                    <a:pt x="274914" y="464383"/>
                    <a:pt x="273954" y="470147"/>
                    <a:pt x="272317" y="475718"/>
                  </a:cubicBezTo>
                  <a:cubicBezTo>
                    <a:pt x="270680" y="481288"/>
                    <a:pt x="266002" y="487549"/>
                    <a:pt x="258284" y="494499"/>
                  </a:cubicBezTo>
                  <a:cubicBezTo>
                    <a:pt x="241188" y="490264"/>
                    <a:pt x="226884" y="484637"/>
                    <a:pt x="215372" y="477617"/>
                  </a:cubicBezTo>
                  <a:cubicBezTo>
                    <a:pt x="203860" y="470597"/>
                    <a:pt x="189119" y="460648"/>
                    <a:pt x="171150" y="447769"/>
                  </a:cubicBezTo>
                  <a:cubicBezTo>
                    <a:pt x="166767" y="444678"/>
                    <a:pt x="162290" y="441609"/>
                    <a:pt x="157719" y="438562"/>
                  </a:cubicBezTo>
                  <a:cubicBezTo>
                    <a:pt x="153148" y="435515"/>
                    <a:pt x="147405" y="431691"/>
                    <a:pt x="140490" y="427089"/>
                  </a:cubicBezTo>
                  <a:cubicBezTo>
                    <a:pt x="107643" y="406946"/>
                    <a:pt x="79939" y="393788"/>
                    <a:pt x="57378" y="387615"/>
                  </a:cubicBezTo>
                  <a:cubicBezTo>
                    <a:pt x="54147" y="388157"/>
                    <a:pt x="50709" y="387681"/>
                    <a:pt x="47064" y="386188"/>
                  </a:cubicBezTo>
                  <a:cubicBezTo>
                    <a:pt x="43418" y="384695"/>
                    <a:pt x="40349" y="382841"/>
                    <a:pt x="37857" y="380628"/>
                  </a:cubicBezTo>
                  <a:cubicBezTo>
                    <a:pt x="35364" y="378415"/>
                    <a:pt x="33131" y="376570"/>
                    <a:pt x="31158" y="375095"/>
                  </a:cubicBezTo>
                  <a:cubicBezTo>
                    <a:pt x="22077" y="371462"/>
                    <a:pt x="14614" y="365261"/>
                    <a:pt x="8769" y="356491"/>
                  </a:cubicBezTo>
                  <a:cubicBezTo>
                    <a:pt x="2923" y="347720"/>
                    <a:pt x="0" y="338031"/>
                    <a:pt x="0" y="327422"/>
                  </a:cubicBezTo>
                  <a:cubicBezTo>
                    <a:pt x="0" y="324017"/>
                    <a:pt x="854" y="320821"/>
                    <a:pt x="2561" y="317835"/>
                  </a:cubicBezTo>
                  <a:cubicBezTo>
                    <a:pt x="4268" y="314849"/>
                    <a:pt x="6675" y="312321"/>
                    <a:pt x="9784" y="310252"/>
                  </a:cubicBezTo>
                  <a:cubicBezTo>
                    <a:pt x="12892" y="308183"/>
                    <a:pt x="14725" y="307008"/>
                    <a:pt x="15284" y="306729"/>
                  </a:cubicBezTo>
                  <a:cubicBezTo>
                    <a:pt x="17013" y="305000"/>
                    <a:pt x="20152" y="301150"/>
                    <a:pt x="24701" y="295178"/>
                  </a:cubicBezTo>
                  <a:cubicBezTo>
                    <a:pt x="26975" y="292191"/>
                    <a:pt x="30467" y="289466"/>
                    <a:pt x="35175" y="287002"/>
                  </a:cubicBezTo>
                  <a:lnTo>
                    <a:pt x="41658" y="284591"/>
                  </a:lnTo>
                  <a:lnTo>
                    <a:pt x="43636" y="280899"/>
                  </a:lnTo>
                  <a:lnTo>
                    <a:pt x="45641" y="278527"/>
                  </a:lnTo>
                  <a:lnTo>
                    <a:pt x="45862" y="277771"/>
                  </a:lnTo>
                  <a:lnTo>
                    <a:pt x="47345" y="270555"/>
                  </a:lnTo>
                  <a:cubicBezTo>
                    <a:pt x="53239" y="258236"/>
                    <a:pt x="58286" y="249627"/>
                    <a:pt x="62485" y="244728"/>
                  </a:cubicBezTo>
                  <a:lnTo>
                    <a:pt x="67443" y="243706"/>
                  </a:lnTo>
                  <a:lnTo>
                    <a:pt x="70345" y="234043"/>
                  </a:lnTo>
                  <a:cubicBezTo>
                    <a:pt x="71839" y="230794"/>
                    <a:pt x="73823" y="227641"/>
                    <a:pt x="76296" y="224585"/>
                  </a:cubicBezTo>
                  <a:cubicBezTo>
                    <a:pt x="81242" y="218473"/>
                    <a:pt x="84536" y="214056"/>
                    <a:pt x="86178" y="211331"/>
                  </a:cubicBezTo>
                  <a:lnTo>
                    <a:pt x="96459" y="199466"/>
                  </a:lnTo>
                  <a:cubicBezTo>
                    <a:pt x="109730" y="183426"/>
                    <a:pt x="117387" y="173778"/>
                    <a:pt x="119431" y="170522"/>
                  </a:cubicBezTo>
                  <a:cubicBezTo>
                    <a:pt x="120129" y="166339"/>
                    <a:pt x="122194" y="162845"/>
                    <a:pt x="125625" y="160037"/>
                  </a:cubicBezTo>
                  <a:cubicBezTo>
                    <a:pt x="129057" y="157230"/>
                    <a:pt x="131820" y="154264"/>
                    <a:pt x="133916" y="151138"/>
                  </a:cubicBezTo>
                  <a:lnTo>
                    <a:pt x="136651" y="151032"/>
                  </a:lnTo>
                  <a:lnTo>
                    <a:pt x="137943" y="145788"/>
                  </a:lnTo>
                  <a:cubicBezTo>
                    <a:pt x="139246" y="143791"/>
                    <a:pt x="140751" y="142293"/>
                    <a:pt x="142456" y="141294"/>
                  </a:cubicBezTo>
                  <a:lnTo>
                    <a:pt x="145688" y="140448"/>
                  </a:lnTo>
                  <a:lnTo>
                    <a:pt x="145793" y="139763"/>
                  </a:lnTo>
                  <a:cubicBezTo>
                    <a:pt x="146508" y="137557"/>
                    <a:pt x="147580" y="135470"/>
                    <a:pt x="149010" y="133503"/>
                  </a:cubicBezTo>
                  <a:cubicBezTo>
                    <a:pt x="151869" y="129570"/>
                    <a:pt x="153605" y="127297"/>
                    <a:pt x="154216" y="126686"/>
                  </a:cubicBezTo>
                  <a:cubicBezTo>
                    <a:pt x="158468" y="117632"/>
                    <a:pt x="165767" y="106844"/>
                    <a:pt x="176114" y="94324"/>
                  </a:cubicBezTo>
                  <a:lnTo>
                    <a:pt x="189054" y="77088"/>
                  </a:lnTo>
                  <a:cubicBezTo>
                    <a:pt x="190241" y="75508"/>
                    <a:pt x="191963" y="72271"/>
                    <a:pt x="194220" y="67377"/>
                  </a:cubicBezTo>
                  <a:cubicBezTo>
                    <a:pt x="195349" y="64930"/>
                    <a:pt x="196941" y="63095"/>
                    <a:pt x="198996" y="61871"/>
                  </a:cubicBezTo>
                  <a:lnTo>
                    <a:pt x="202338" y="61060"/>
                  </a:lnTo>
                  <a:lnTo>
                    <a:pt x="208908" y="45063"/>
                  </a:lnTo>
                  <a:cubicBezTo>
                    <a:pt x="212541" y="38259"/>
                    <a:pt x="217050" y="31358"/>
                    <a:pt x="222437" y="24360"/>
                  </a:cubicBezTo>
                  <a:lnTo>
                    <a:pt x="238075" y="2489"/>
                  </a:lnTo>
                  <a:lnTo>
                    <a:pt x="245842" y="2489"/>
                  </a:lnTo>
                  <a:cubicBezTo>
                    <a:pt x="251220" y="3021"/>
                    <a:pt x="257424" y="2192"/>
                    <a:pt x="264452" y="0"/>
                  </a:cubicBezTo>
                  <a:close/>
                </a:path>
              </a:pathLst>
            </a:custGeom>
            <a:solidFill>
              <a:schemeClr val="accent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6600">
                <a:latin typeface="Arial" pitchFamily="34" charset="0"/>
                <a:ea typeface="微软雅黑" panose="020b0503020204020204" pitchFamily="34" charset="-122"/>
                <a:sym typeface="Arial" pitchFamily="34" charset="0"/>
              </a:endParaRPr>
            </a:p>
          </p:txBody>
        </p:sp>
        <p:sp>
          <p:nvSpPr>
            <p:cNvPr id="97" name="文本框 96"/>
            <p:cNvSpPr txBox="1"/>
            <p:nvPr>
              <p:custDataLst>
                <p:tags r:id="rId37"/>
              </p:custDataLst>
            </p:nvPr>
          </p:nvSpPr>
          <p:spPr>
            <a:xfrm rot="20966235">
              <a:off x="15006" y="4547"/>
              <a:ext cx="1077" cy="1041"/>
            </a:xfrm>
            <a:custGeom>
              <a:rect l="l" t="t" r="r" b="b"/>
              <a:pathLst>
                <a:path w="510122" h="492889">
                  <a:moveTo>
                    <a:pt x="444940" y="308380"/>
                  </a:moveTo>
                  <a:cubicBezTo>
                    <a:pt x="439946" y="313043"/>
                    <a:pt x="438697" y="316455"/>
                    <a:pt x="441194" y="318616"/>
                  </a:cubicBezTo>
                  <a:cubicBezTo>
                    <a:pt x="443691" y="320777"/>
                    <a:pt x="447480" y="319687"/>
                    <a:pt x="452562" y="315348"/>
                  </a:cubicBezTo>
                  <a:close/>
                  <a:moveTo>
                    <a:pt x="254471" y="275478"/>
                  </a:moveTo>
                  <a:lnTo>
                    <a:pt x="254419" y="276634"/>
                  </a:lnTo>
                  <a:lnTo>
                    <a:pt x="255507" y="276634"/>
                  </a:lnTo>
                  <a:close/>
                  <a:moveTo>
                    <a:pt x="392225" y="254120"/>
                  </a:moveTo>
                  <a:lnTo>
                    <a:pt x="392814" y="257549"/>
                  </a:lnTo>
                  <a:lnTo>
                    <a:pt x="393623" y="258606"/>
                  </a:lnTo>
                  <a:lnTo>
                    <a:pt x="396585" y="262702"/>
                  </a:lnTo>
                  <a:lnTo>
                    <a:pt x="400726" y="263174"/>
                  </a:lnTo>
                  <a:cubicBezTo>
                    <a:pt x="402616" y="262940"/>
                    <a:pt x="404820" y="262292"/>
                    <a:pt x="407339" y="261232"/>
                  </a:cubicBezTo>
                  <a:close/>
                  <a:moveTo>
                    <a:pt x="289074" y="244913"/>
                  </a:moveTo>
                  <a:cubicBezTo>
                    <a:pt x="290322" y="244145"/>
                    <a:pt x="291894" y="244408"/>
                    <a:pt x="293789" y="245702"/>
                  </a:cubicBezTo>
                  <a:lnTo>
                    <a:pt x="294843" y="246808"/>
                  </a:lnTo>
                  <a:lnTo>
                    <a:pt x="294769" y="248488"/>
                  </a:lnTo>
                  <a:lnTo>
                    <a:pt x="292056" y="251004"/>
                  </a:lnTo>
                  <a:lnTo>
                    <a:pt x="297314" y="249399"/>
                  </a:lnTo>
                  <a:lnTo>
                    <a:pt x="299846" y="252055"/>
                  </a:lnTo>
                  <a:lnTo>
                    <a:pt x="299633" y="252949"/>
                  </a:lnTo>
                  <a:lnTo>
                    <a:pt x="290977" y="255837"/>
                  </a:lnTo>
                  <a:lnTo>
                    <a:pt x="289440" y="251802"/>
                  </a:lnTo>
                  <a:lnTo>
                    <a:pt x="290730" y="251408"/>
                  </a:lnTo>
                  <a:lnTo>
                    <a:pt x="287278" y="249562"/>
                  </a:lnTo>
                  <a:lnTo>
                    <a:pt x="286965" y="248182"/>
                  </a:lnTo>
                  <a:close/>
                  <a:moveTo>
                    <a:pt x="285328" y="240971"/>
                  </a:moveTo>
                  <a:lnTo>
                    <a:pt x="286965" y="248182"/>
                  </a:lnTo>
                  <a:lnTo>
                    <a:pt x="286265" y="249268"/>
                  </a:lnTo>
                  <a:cubicBezTo>
                    <a:pt x="285640" y="251402"/>
                    <a:pt x="285328" y="254220"/>
                    <a:pt x="285328" y="257722"/>
                  </a:cubicBezTo>
                  <a:lnTo>
                    <a:pt x="290977" y="255837"/>
                  </a:lnTo>
                  <a:lnTo>
                    <a:pt x="292541" y="259945"/>
                  </a:lnTo>
                  <a:cubicBezTo>
                    <a:pt x="293853" y="261754"/>
                    <a:pt x="295443" y="262659"/>
                    <a:pt x="297312" y="262659"/>
                  </a:cubicBezTo>
                  <a:lnTo>
                    <a:pt x="299633" y="252949"/>
                  </a:lnTo>
                  <a:lnTo>
                    <a:pt x="300442" y="252679"/>
                  </a:lnTo>
                  <a:lnTo>
                    <a:pt x="299846" y="252055"/>
                  </a:lnTo>
                  <a:lnTo>
                    <a:pt x="300730" y="248357"/>
                  </a:lnTo>
                  <a:lnTo>
                    <a:pt x="297314" y="249399"/>
                  </a:lnTo>
                  <a:lnTo>
                    <a:pt x="294843" y="246808"/>
                  </a:lnTo>
                  <a:lnTo>
                    <a:pt x="295098" y="240971"/>
                  </a:lnTo>
                  <a:close/>
                  <a:moveTo>
                    <a:pt x="246679" y="240971"/>
                  </a:moveTo>
                  <a:cubicBezTo>
                    <a:pt x="248190" y="250497"/>
                    <a:pt x="250951" y="255259"/>
                    <a:pt x="254963" y="255259"/>
                  </a:cubicBezTo>
                  <a:cubicBezTo>
                    <a:pt x="258975" y="255259"/>
                    <a:pt x="260239" y="250497"/>
                    <a:pt x="258755" y="240971"/>
                  </a:cubicBezTo>
                  <a:close/>
                  <a:moveTo>
                    <a:pt x="372488" y="229262"/>
                  </a:moveTo>
                  <a:cubicBezTo>
                    <a:pt x="372841" y="229703"/>
                    <a:pt x="372795" y="230034"/>
                    <a:pt x="372349" y="230254"/>
                  </a:cubicBezTo>
                  <a:lnTo>
                    <a:pt x="371957" y="230305"/>
                  </a:lnTo>
                  <a:lnTo>
                    <a:pt x="372435" y="230929"/>
                  </a:lnTo>
                  <a:lnTo>
                    <a:pt x="372900" y="229334"/>
                  </a:lnTo>
                  <a:cubicBezTo>
                    <a:pt x="372625" y="230028"/>
                    <a:pt x="372488" y="230004"/>
                    <a:pt x="372488" y="229262"/>
                  </a:cubicBezTo>
                  <a:close/>
                  <a:moveTo>
                    <a:pt x="217080" y="209735"/>
                  </a:moveTo>
                  <a:cubicBezTo>
                    <a:pt x="217080" y="217392"/>
                    <a:pt x="218691" y="221275"/>
                    <a:pt x="221913" y="221384"/>
                  </a:cubicBezTo>
                  <a:cubicBezTo>
                    <a:pt x="225135" y="221494"/>
                    <a:pt x="226968" y="219815"/>
                    <a:pt x="227414" y="216349"/>
                  </a:cubicBezTo>
                  <a:cubicBezTo>
                    <a:pt x="227859" y="212882"/>
                    <a:pt x="226720" y="210678"/>
                    <a:pt x="223995" y="209735"/>
                  </a:cubicBezTo>
                  <a:close/>
                  <a:moveTo>
                    <a:pt x="369318" y="208071"/>
                  </a:moveTo>
                  <a:lnTo>
                    <a:pt x="374503" y="219622"/>
                  </a:lnTo>
                  <a:lnTo>
                    <a:pt x="371921" y="219177"/>
                  </a:lnTo>
                  <a:lnTo>
                    <a:pt x="367565" y="215002"/>
                  </a:lnTo>
                  <a:lnTo>
                    <a:pt x="367467" y="213940"/>
                  </a:lnTo>
                  <a:close/>
                  <a:moveTo>
                    <a:pt x="367053" y="207731"/>
                  </a:moveTo>
                  <a:lnTo>
                    <a:pt x="361873" y="213772"/>
                  </a:lnTo>
                  <a:lnTo>
                    <a:pt x="364093" y="213942"/>
                  </a:lnTo>
                  <a:cubicBezTo>
                    <a:pt x="365791" y="214080"/>
                    <a:pt x="366502" y="214148"/>
                    <a:pt x="366228" y="214148"/>
                  </a:cubicBezTo>
                  <a:cubicBezTo>
                    <a:pt x="365677" y="214148"/>
                    <a:pt x="365952" y="212009"/>
                    <a:pt x="367053" y="207731"/>
                  </a:cubicBezTo>
                  <a:close/>
                  <a:moveTo>
                    <a:pt x="369318" y="204784"/>
                  </a:moveTo>
                  <a:cubicBezTo>
                    <a:pt x="368203" y="207303"/>
                    <a:pt x="367508" y="209507"/>
                    <a:pt x="367233" y="211396"/>
                  </a:cubicBezTo>
                  <a:lnTo>
                    <a:pt x="367467" y="213940"/>
                  </a:lnTo>
                  <a:lnTo>
                    <a:pt x="367233" y="214684"/>
                  </a:lnTo>
                  <a:lnTo>
                    <a:pt x="367565" y="215002"/>
                  </a:lnTo>
                  <a:lnTo>
                    <a:pt x="367668" y="216119"/>
                  </a:lnTo>
                  <a:cubicBezTo>
                    <a:pt x="368233" y="217379"/>
                    <a:pt x="369219" y="218324"/>
                    <a:pt x="370625" y="218953"/>
                  </a:cubicBezTo>
                  <a:lnTo>
                    <a:pt x="371921" y="219177"/>
                  </a:lnTo>
                  <a:lnTo>
                    <a:pt x="376103" y="223185"/>
                  </a:lnTo>
                  <a:lnTo>
                    <a:pt x="374503" y="219622"/>
                  </a:lnTo>
                  <a:lnTo>
                    <a:pt x="376103" y="219898"/>
                  </a:lnTo>
                  <a:close/>
                  <a:moveTo>
                    <a:pt x="394176" y="195747"/>
                  </a:moveTo>
                  <a:lnTo>
                    <a:pt x="392225" y="203003"/>
                  </a:lnTo>
                  <a:cubicBezTo>
                    <a:pt x="397577" y="205500"/>
                    <a:pt x="400749" y="204915"/>
                    <a:pt x="401740" y="201248"/>
                  </a:cubicBezTo>
                  <a:cubicBezTo>
                    <a:pt x="402731" y="197581"/>
                    <a:pt x="400210" y="195747"/>
                    <a:pt x="394176" y="195747"/>
                  </a:cubicBezTo>
                  <a:close/>
                  <a:moveTo>
                    <a:pt x="386698" y="177647"/>
                  </a:moveTo>
                  <a:cubicBezTo>
                    <a:pt x="381066" y="181533"/>
                    <a:pt x="379743" y="184886"/>
                    <a:pt x="382730" y="187706"/>
                  </a:cubicBezTo>
                  <a:cubicBezTo>
                    <a:pt x="385716" y="190526"/>
                    <a:pt x="388986" y="189277"/>
                    <a:pt x="392539" y="183960"/>
                  </a:cubicBezTo>
                  <a:close/>
                  <a:moveTo>
                    <a:pt x="177561" y="176010"/>
                  </a:moveTo>
                  <a:lnTo>
                    <a:pt x="177934" y="176010"/>
                  </a:lnTo>
                  <a:lnTo>
                    <a:pt x="177602" y="176278"/>
                  </a:lnTo>
                  <a:close/>
                  <a:moveTo>
                    <a:pt x="163632" y="176010"/>
                  </a:moveTo>
                  <a:lnTo>
                    <a:pt x="168590" y="176010"/>
                  </a:lnTo>
                  <a:lnTo>
                    <a:pt x="165510" y="179248"/>
                  </a:lnTo>
                  <a:lnTo>
                    <a:pt x="164269" y="179610"/>
                  </a:lnTo>
                  <a:close/>
                  <a:moveTo>
                    <a:pt x="186904" y="175169"/>
                  </a:moveTo>
                  <a:lnTo>
                    <a:pt x="186800" y="177340"/>
                  </a:lnTo>
                  <a:cubicBezTo>
                    <a:pt x="186468" y="178643"/>
                    <a:pt x="185844" y="179595"/>
                    <a:pt x="184927" y="180196"/>
                  </a:cubicBezTo>
                  <a:lnTo>
                    <a:pt x="182726" y="180652"/>
                  </a:lnTo>
                  <a:lnTo>
                    <a:pt x="182488" y="179789"/>
                  </a:lnTo>
                  <a:close/>
                  <a:moveTo>
                    <a:pt x="166919" y="167798"/>
                  </a:moveTo>
                  <a:lnTo>
                    <a:pt x="167456" y="167798"/>
                  </a:lnTo>
                  <a:lnTo>
                    <a:pt x="167822" y="168533"/>
                  </a:lnTo>
                  <a:lnTo>
                    <a:pt x="166919" y="168126"/>
                  </a:lnTo>
                  <a:close/>
                  <a:moveTo>
                    <a:pt x="174668" y="162612"/>
                  </a:moveTo>
                  <a:cubicBezTo>
                    <a:pt x="172846" y="162437"/>
                    <a:pt x="170263" y="162734"/>
                    <a:pt x="166919" y="163503"/>
                  </a:cubicBezTo>
                  <a:lnTo>
                    <a:pt x="166919" y="167798"/>
                  </a:lnTo>
                  <a:lnTo>
                    <a:pt x="157057" y="167798"/>
                  </a:lnTo>
                  <a:cubicBezTo>
                    <a:pt x="157057" y="175805"/>
                    <a:pt x="158413" y="180048"/>
                    <a:pt x="161124" y="180529"/>
                  </a:cubicBezTo>
                  <a:lnTo>
                    <a:pt x="164269" y="179610"/>
                  </a:lnTo>
                  <a:lnTo>
                    <a:pt x="164526" y="181059"/>
                  </a:lnTo>
                  <a:cubicBezTo>
                    <a:pt x="165718" y="183303"/>
                    <a:pt x="168101" y="183303"/>
                    <a:pt x="171677" y="181059"/>
                  </a:cubicBezTo>
                  <a:lnTo>
                    <a:pt x="177602" y="176278"/>
                  </a:lnTo>
                  <a:lnTo>
                    <a:pt x="177921" y="178328"/>
                  </a:lnTo>
                  <a:cubicBezTo>
                    <a:pt x="178672" y="179974"/>
                    <a:pt x="179798" y="180847"/>
                    <a:pt x="181300" y="180948"/>
                  </a:cubicBezTo>
                  <a:lnTo>
                    <a:pt x="182726" y="180652"/>
                  </a:lnTo>
                  <a:lnTo>
                    <a:pt x="183762" y="184418"/>
                  </a:lnTo>
                  <a:cubicBezTo>
                    <a:pt x="186765" y="187239"/>
                    <a:pt x="190031" y="186029"/>
                    <a:pt x="193558" y="180791"/>
                  </a:cubicBezTo>
                  <a:lnTo>
                    <a:pt x="187678" y="174360"/>
                  </a:lnTo>
                  <a:lnTo>
                    <a:pt x="186904" y="175169"/>
                  </a:lnTo>
                  <a:lnTo>
                    <a:pt x="187049" y="172134"/>
                  </a:lnTo>
                  <a:lnTo>
                    <a:pt x="176794" y="171073"/>
                  </a:lnTo>
                  <a:lnTo>
                    <a:pt x="177561" y="176010"/>
                  </a:lnTo>
                  <a:lnTo>
                    <a:pt x="168590" y="176010"/>
                  </a:lnTo>
                  <a:lnTo>
                    <a:pt x="170534" y="173967"/>
                  </a:lnTo>
                  <a:lnTo>
                    <a:pt x="167822" y="168533"/>
                  </a:lnTo>
                  <a:lnTo>
                    <a:pt x="170239" y="169621"/>
                  </a:lnTo>
                  <a:cubicBezTo>
                    <a:pt x="171470" y="169805"/>
                    <a:pt x="172826" y="169676"/>
                    <a:pt x="174306" y="169233"/>
                  </a:cubicBezTo>
                  <a:cubicBezTo>
                    <a:pt x="177266" y="168346"/>
                    <a:pt x="178447" y="166786"/>
                    <a:pt x="177849" y="164550"/>
                  </a:cubicBezTo>
                  <a:cubicBezTo>
                    <a:pt x="177550" y="163433"/>
                    <a:pt x="176489" y="162787"/>
                    <a:pt x="174668" y="162612"/>
                  </a:cubicBezTo>
                  <a:close/>
                  <a:moveTo>
                    <a:pt x="215626" y="155448"/>
                  </a:moveTo>
                  <a:cubicBezTo>
                    <a:pt x="212213" y="165524"/>
                    <a:pt x="215269" y="170562"/>
                    <a:pt x="224794" y="170562"/>
                  </a:cubicBezTo>
                  <a:close/>
                  <a:moveTo>
                    <a:pt x="146370" y="152161"/>
                  </a:moveTo>
                  <a:lnTo>
                    <a:pt x="148761" y="155266"/>
                  </a:lnTo>
                  <a:lnTo>
                    <a:pt x="146763" y="157162"/>
                  </a:lnTo>
                  <a:lnTo>
                    <a:pt x="146370" y="157204"/>
                  </a:lnTo>
                  <a:close/>
                  <a:moveTo>
                    <a:pt x="157057" y="148887"/>
                  </a:moveTo>
                  <a:cubicBezTo>
                    <a:pt x="157057" y="156762"/>
                    <a:pt x="159166" y="160700"/>
                    <a:pt x="163383" y="160700"/>
                  </a:cubicBezTo>
                  <a:cubicBezTo>
                    <a:pt x="167600" y="160700"/>
                    <a:pt x="169486" y="156762"/>
                    <a:pt x="169041" y="148887"/>
                  </a:cubicBezTo>
                  <a:close/>
                  <a:moveTo>
                    <a:pt x="139783" y="148048"/>
                  </a:moveTo>
                  <a:cubicBezTo>
                    <a:pt x="139783" y="153881"/>
                    <a:pt x="141005" y="157035"/>
                    <a:pt x="143450" y="157511"/>
                  </a:cubicBezTo>
                  <a:lnTo>
                    <a:pt x="146370" y="157204"/>
                  </a:lnTo>
                  <a:lnTo>
                    <a:pt x="146370" y="166397"/>
                  </a:lnTo>
                  <a:cubicBezTo>
                    <a:pt x="153102" y="166836"/>
                    <a:pt x="154785" y="164276"/>
                    <a:pt x="151419" y="158718"/>
                  </a:cubicBezTo>
                  <a:lnTo>
                    <a:pt x="148761" y="155266"/>
                  </a:lnTo>
                  <a:lnTo>
                    <a:pt x="149369" y="154689"/>
                  </a:lnTo>
                  <a:cubicBezTo>
                    <a:pt x="150871" y="152331"/>
                    <a:pt x="151517" y="150585"/>
                    <a:pt x="151308" y="149450"/>
                  </a:cubicBezTo>
                  <a:close/>
                  <a:moveTo>
                    <a:pt x="199806" y="145573"/>
                  </a:moveTo>
                  <a:cubicBezTo>
                    <a:pt x="199806" y="154558"/>
                    <a:pt x="204848" y="156919"/>
                    <a:pt x="214932" y="152658"/>
                  </a:cubicBezTo>
                  <a:close/>
                  <a:moveTo>
                    <a:pt x="128307" y="129739"/>
                  </a:moveTo>
                  <a:lnTo>
                    <a:pt x="128256" y="129802"/>
                  </a:lnTo>
                  <a:lnTo>
                    <a:pt x="128339" y="129799"/>
                  </a:lnTo>
                  <a:close/>
                  <a:moveTo>
                    <a:pt x="151622" y="125836"/>
                  </a:moveTo>
                  <a:lnTo>
                    <a:pt x="141902" y="129143"/>
                  </a:lnTo>
                  <a:lnTo>
                    <a:pt x="141850" y="129634"/>
                  </a:lnTo>
                  <a:lnTo>
                    <a:pt x="141814" y="131303"/>
                  </a:lnTo>
                  <a:lnTo>
                    <a:pt x="144498" y="132390"/>
                  </a:lnTo>
                  <a:cubicBezTo>
                    <a:pt x="149248" y="133528"/>
                    <a:pt x="151622" y="131343"/>
                    <a:pt x="151622" y="125836"/>
                  </a:cubicBezTo>
                  <a:close/>
                  <a:moveTo>
                    <a:pt x="129096" y="112700"/>
                  </a:moveTo>
                  <a:lnTo>
                    <a:pt x="134090" y="116789"/>
                  </a:lnTo>
                  <a:lnTo>
                    <a:pt x="137019" y="115987"/>
                  </a:lnTo>
                  <a:lnTo>
                    <a:pt x="138868" y="119192"/>
                  </a:lnTo>
                  <a:lnTo>
                    <a:pt x="139465" y="119432"/>
                  </a:lnTo>
                  <a:cubicBezTo>
                    <a:pt x="141611" y="119432"/>
                    <a:pt x="142446" y="117188"/>
                    <a:pt x="141970" y="112700"/>
                  </a:cubicBezTo>
                  <a:close/>
                  <a:moveTo>
                    <a:pt x="171948" y="109399"/>
                  </a:moveTo>
                  <a:lnTo>
                    <a:pt x="164457" y="115738"/>
                  </a:lnTo>
                  <a:cubicBezTo>
                    <a:pt x="167391" y="119947"/>
                    <a:pt x="170370" y="120990"/>
                    <a:pt x="173396" y="118869"/>
                  </a:cubicBezTo>
                  <a:cubicBezTo>
                    <a:pt x="176421" y="116747"/>
                    <a:pt x="175939" y="113590"/>
                    <a:pt x="171948" y="109399"/>
                  </a:cubicBezTo>
                  <a:close/>
                  <a:moveTo>
                    <a:pt x="165348" y="101175"/>
                  </a:moveTo>
                  <a:lnTo>
                    <a:pt x="158694" y="108286"/>
                  </a:lnTo>
                  <a:cubicBezTo>
                    <a:pt x="162065" y="111430"/>
                    <a:pt x="164880" y="111936"/>
                    <a:pt x="167142" y="109805"/>
                  </a:cubicBezTo>
                  <a:cubicBezTo>
                    <a:pt x="169403" y="107675"/>
                    <a:pt x="168805" y="104798"/>
                    <a:pt x="165348" y="101175"/>
                  </a:cubicBezTo>
                  <a:close/>
                  <a:moveTo>
                    <a:pt x="160541" y="92125"/>
                  </a:moveTo>
                  <a:cubicBezTo>
                    <a:pt x="154927" y="96028"/>
                    <a:pt x="153624" y="99387"/>
                    <a:pt x="156632" y="102203"/>
                  </a:cubicBezTo>
                  <a:cubicBezTo>
                    <a:pt x="159640" y="105019"/>
                    <a:pt x="162903" y="103812"/>
                    <a:pt x="166422" y="98581"/>
                  </a:cubicBezTo>
                  <a:close/>
                  <a:moveTo>
                    <a:pt x="276475" y="84725"/>
                  </a:moveTo>
                  <a:cubicBezTo>
                    <a:pt x="273914" y="92288"/>
                    <a:pt x="274993" y="97016"/>
                    <a:pt x="279711" y="98906"/>
                  </a:cubicBezTo>
                  <a:lnTo>
                    <a:pt x="283048" y="99438"/>
                  </a:lnTo>
                  <a:lnTo>
                    <a:pt x="285552" y="99702"/>
                  </a:lnTo>
                  <a:close/>
                  <a:moveTo>
                    <a:pt x="138957" y="74863"/>
                  </a:moveTo>
                  <a:lnTo>
                    <a:pt x="141108" y="75143"/>
                  </a:lnTo>
                  <a:lnTo>
                    <a:pt x="139270" y="76192"/>
                  </a:lnTo>
                  <a:close/>
                  <a:moveTo>
                    <a:pt x="132383" y="64988"/>
                  </a:moveTo>
                  <a:cubicBezTo>
                    <a:pt x="132653" y="72619"/>
                    <a:pt x="134692" y="76500"/>
                    <a:pt x="138499" y="76631"/>
                  </a:cubicBezTo>
                  <a:lnTo>
                    <a:pt x="139270" y="76192"/>
                  </a:lnTo>
                  <a:lnTo>
                    <a:pt x="141302" y="84840"/>
                  </a:lnTo>
                  <a:cubicBezTo>
                    <a:pt x="142459" y="87068"/>
                    <a:pt x="143991" y="88200"/>
                    <a:pt x="145899" y="88235"/>
                  </a:cubicBezTo>
                  <a:cubicBezTo>
                    <a:pt x="149714" y="88305"/>
                    <a:pt x="151260" y="84350"/>
                    <a:pt x="150535" y="76369"/>
                  </a:cubicBezTo>
                  <a:lnTo>
                    <a:pt x="141108" y="75143"/>
                  </a:lnTo>
                  <a:lnTo>
                    <a:pt x="142752" y="74205"/>
                  </a:lnTo>
                  <a:cubicBezTo>
                    <a:pt x="143684" y="72522"/>
                    <a:pt x="144131" y="69965"/>
                    <a:pt x="144091" y="66533"/>
                  </a:cubicBezTo>
                  <a:close/>
                  <a:moveTo>
                    <a:pt x="106228" y="31290"/>
                  </a:moveTo>
                  <a:cubicBezTo>
                    <a:pt x="108691" y="31290"/>
                    <a:pt x="111563" y="31840"/>
                    <a:pt x="114846" y="32940"/>
                  </a:cubicBezTo>
                  <a:lnTo>
                    <a:pt x="115907" y="32940"/>
                  </a:lnTo>
                  <a:lnTo>
                    <a:pt x="125769" y="32115"/>
                  </a:lnTo>
                  <a:cubicBezTo>
                    <a:pt x="132448" y="32115"/>
                    <a:pt x="137980" y="34861"/>
                    <a:pt x="142363" y="40353"/>
                  </a:cubicBezTo>
                  <a:cubicBezTo>
                    <a:pt x="152203" y="61124"/>
                    <a:pt x="160022" y="76260"/>
                    <a:pt x="165819" y="85760"/>
                  </a:cubicBezTo>
                  <a:lnTo>
                    <a:pt x="175642" y="96237"/>
                  </a:lnTo>
                  <a:cubicBezTo>
                    <a:pt x="182343" y="102934"/>
                    <a:pt x="187940" y="109491"/>
                    <a:pt x="192432" y="115909"/>
                  </a:cubicBezTo>
                  <a:lnTo>
                    <a:pt x="201640" y="132971"/>
                  </a:lnTo>
                  <a:lnTo>
                    <a:pt x="201654" y="132966"/>
                  </a:lnTo>
                  <a:cubicBezTo>
                    <a:pt x="204165" y="133056"/>
                    <a:pt x="206900" y="134153"/>
                    <a:pt x="209857" y="136255"/>
                  </a:cubicBezTo>
                  <a:cubicBezTo>
                    <a:pt x="215773" y="140459"/>
                    <a:pt x="221957" y="146861"/>
                    <a:pt x="228409" y="155461"/>
                  </a:cubicBezTo>
                  <a:cubicBezTo>
                    <a:pt x="234381" y="164149"/>
                    <a:pt x="238227" y="169069"/>
                    <a:pt x="239947" y="170221"/>
                  </a:cubicBezTo>
                  <a:cubicBezTo>
                    <a:pt x="243003" y="178830"/>
                    <a:pt x="243986" y="179385"/>
                    <a:pt x="242894" y="171885"/>
                  </a:cubicBezTo>
                  <a:cubicBezTo>
                    <a:pt x="242973" y="171343"/>
                    <a:pt x="244926" y="172839"/>
                    <a:pt x="248755" y="176370"/>
                  </a:cubicBezTo>
                  <a:cubicBezTo>
                    <a:pt x="252584" y="179902"/>
                    <a:pt x="255731" y="183997"/>
                    <a:pt x="258198" y="188655"/>
                  </a:cubicBezTo>
                  <a:cubicBezTo>
                    <a:pt x="260664" y="193313"/>
                    <a:pt x="261653" y="195402"/>
                    <a:pt x="261164" y="194922"/>
                  </a:cubicBezTo>
                  <a:lnTo>
                    <a:pt x="258349" y="194922"/>
                  </a:lnTo>
                  <a:cubicBezTo>
                    <a:pt x="262312" y="194922"/>
                    <a:pt x="265173" y="195675"/>
                    <a:pt x="266930" y="197181"/>
                  </a:cubicBezTo>
                  <a:lnTo>
                    <a:pt x="268675" y="203210"/>
                  </a:lnTo>
                  <a:lnTo>
                    <a:pt x="269861" y="203147"/>
                  </a:lnTo>
                  <a:cubicBezTo>
                    <a:pt x="274060" y="203147"/>
                    <a:pt x="277690" y="204847"/>
                    <a:pt x="280751" y="208248"/>
                  </a:cubicBezTo>
                  <a:cubicBezTo>
                    <a:pt x="283811" y="211649"/>
                    <a:pt x="286258" y="213965"/>
                    <a:pt x="288092" y="215196"/>
                  </a:cubicBezTo>
                  <a:cubicBezTo>
                    <a:pt x="304943" y="236107"/>
                    <a:pt x="318105" y="256220"/>
                    <a:pt x="327579" y="275533"/>
                  </a:cubicBezTo>
                  <a:cubicBezTo>
                    <a:pt x="326845" y="281043"/>
                    <a:pt x="324654" y="288224"/>
                    <a:pt x="321004" y="297078"/>
                  </a:cubicBezTo>
                  <a:cubicBezTo>
                    <a:pt x="321004" y="302901"/>
                    <a:pt x="319079" y="308088"/>
                    <a:pt x="315228" y="312637"/>
                  </a:cubicBezTo>
                  <a:cubicBezTo>
                    <a:pt x="311378" y="317186"/>
                    <a:pt x="306774" y="321739"/>
                    <a:pt x="301418" y="326297"/>
                  </a:cubicBezTo>
                  <a:cubicBezTo>
                    <a:pt x="296061" y="330855"/>
                    <a:pt x="292038" y="334478"/>
                    <a:pt x="289349" y="337167"/>
                  </a:cubicBezTo>
                  <a:cubicBezTo>
                    <a:pt x="284232" y="341638"/>
                    <a:pt x="278101" y="345017"/>
                    <a:pt x="270954" y="347304"/>
                  </a:cubicBezTo>
                  <a:cubicBezTo>
                    <a:pt x="263808" y="349592"/>
                    <a:pt x="258506" y="351425"/>
                    <a:pt x="255048" y="352805"/>
                  </a:cubicBezTo>
                  <a:cubicBezTo>
                    <a:pt x="250290" y="353870"/>
                    <a:pt x="242390" y="355505"/>
                    <a:pt x="231349" y="357710"/>
                  </a:cubicBezTo>
                  <a:cubicBezTo>
                    <a:pt x="220309" y="359914"/>
                    <a:pt x="210781" y="362623"/>
                    <a:pt x="202765" y="365836"/>
                  </a:cubicBezTo>
                  <a:cubicBezTo>
                    <a:pt x="185294" y="374052"/>
                    <a:pt x="168006" y="384949"/>
                    <a:pt x="150902" y="398526"/>
                  </a:cubicBezTo>
                  <a:cubicBezTo>
                    <a:pt x="133797" y="412103"/>
                    <a:pt x="115728" y="428134"/>
                    <a:pt x="96694" y="446618"/>
                  </a:cubicBezTo>
                  <a:cubicBezTo>
                    <a:pt x="75905" y="464124"/>
                    <a:pt x="56408" y="479548"/>
                    <a:pt x="38203" y="492889"/>
                  </a:cubicBezTo>
                  <a:lnTo>
                    <a:pt x="33043" y="492889"/>
                  </a:lnTo>
                  <a:cubicBezTo>
                    <a:pt x="29568" y="492889"/>
                    <a:pt x="26318" y="492221"/>
                    <a:pt x="23292" y="490885"/>
                  </a:cubicBezTo>
                  <a:cubicBezTo>
                    <a:pt x="20267" y="489549"/>
                    <a:pt x="18056" y="488541"/>
                    <a:pt x="16659" y="487860"/>
                  </a:cubicBezTo>
                  <a:cubicBezTo>
                    <a:pt x="5553" y="481940"/>
                    <a:pt x="0" y="472052"/>
                    <a:pt x="0" y="458195"/>
                  </a:cubicBezTo>
                  <a:cubicBezTo>
                    <a:pt x="0" y="449752"/>
                    <a:pt x="2335" y="441523"/>
                    <a:pt x="7006" y="433508"/>
                  </a:cubicBezTo>
                  <a:cubicBezTo>
                    <a:pt x="22871" y="415373"/>
                    <a:pt x="39574" y="399487"/>
                    <a:pt x="57115" y="385848"/>
                  </a:cubicBezTo>
                  <a:cubicBezTo>
                    <a:pt x="74656" y="372210"/>
                    <a:pt x="99392" y="354464"/>
                    <a:pt x="131322" y="332610"/>
                  </a:cubicBezTo>
                  <a:cubicBezTo>
                    <a:pt x="137818" y="329361"/>
                    <a:pt x="148226" y="323564"/>
                    <a:pt x="162545" y="315217"/>
                  </a:cubicBezTo>
                  <a:cubicBezTo>
                    <a:pt x="187036" y="300304"/>
                    <a:pt x="208126" y="289809"/>
                    <a:pt x="225816" y="283732"/>
                  </a:cubicBezTo>
                  <a:cubicBezTo>
                    <a:pt x="227667" y="282702"/>
                    <a:pt x="228592" y="281104"/>
                    <a:pt x="228592" y="278939"/>
                  </a:cubicBezTo>
                  <a:cubicBezTo>
                    <a:pt x="228592" y="277140"/>
                    <a:pt x="227296" y="274573"/>
                    <a:pt x="224703" y="271238"/>
                  </a:cubicBezTo>
                  <a:cubicBezTo>
                    <a:pt x="203870" y="251557"/>
                    <a:pt x="183587" y="231851"/>
                    <a:pt x="163855" y="212118"/>
                  </a:cubicBezTo>
                  <a:cubicBezTo>
                    <a:pt x="144122" y="192386"/>
                    <a:pt x="126201" y="173028"/>
                    <a:pt x="110092" y="154047"/>
                  </a:cubicBezTo>
                  <a:cubicBezTo>
                    <a:pt x="98933" y="137859"/>
                    <a:pt x="90540" y="124433"/>
                    <a:pt x="84913" y="113767"/>
                  </a:cubicBezTo>
                  <a:cubicBezTo>
                    <a:pt x="79286" y="103102"/>
                    <a:pt x="76472" y="89440"/>
                    <a:pt x="76472" y="72781"/>
                  </a:cubicBezTo>
                  <a:cubicBezTo>
                    <a:pt x="81257" y="70729"/>
                    <a:pt x="83959" y="68847"/>
                    <a:pt x="84579" y="67136"/>
                  </a:cubicBezTo>
                  <a:cubicBezTo>
                    <a:pt x="85199" y="65425"/>
                    <a:pt x="85509" y="61993"/>
                    <a:pt x="85509" y="56842"/>
                  </a:cubicBezTo>
                  <a:cubicBezTo>
                    <a:pt x="87186" y="53498"/>
                    <a:pt x="88871" y="50374"/>
                    <a:pt x="90564" y="47471"/>
                  </a:cubicBezTo>
                  <a:cubicBezTo>
                    <a:pt x="92258" y="44568"/>
                    <a:pt x="93507" y="40667"/>
                    <a:pt x="94310" y="35769"/>
                  </a:cubicBezTo>
                  <a:cubicBezTo>
                    <a:pt x="100282" y="32783"/>
                    <a:pt x="104255" y="31290"/>
                    <a:pt x="106228" y="31290"/>
                  </a:cubicBezTo>
                  <a:close/>
                  <a:moveTo>
                    <a:pt x="251656" y="453"/>
                  </a:moveTo>
                  <a:cubicBezTo>
                    <a:pt x="254843" y="1828"/>
                    <a:pt x="255978" y="2516"/>
                    <a:pt x="255061" y="2516"/>
                  </a:cubicBezTo>
                  <a:lnTo>
                    <a:pt x="258165" y="2516"/>
                  </a:lnTo>
                  <a:lnTo>
                    <a:pt x="271825" y="853"/>
                  </a:lnTo>
                  <a:lnTo>
                    <a:pt x="309492" y="57418"/>
                  </a:lnTo>
                  <a:lnTo>
                    <a:pt x="309492" y="60704"/>
                  </a:lnTo>
                  <a:lnTo>
                    <a:pt x="311037" y="61083"/>
                  </a:lnTo>
                  <a:cubicBezTo>
                    <a:pt x="313072" y="62305"/>
                    <a:pt x="314652" y="64137"/>
                    <a:pt x="315778" y="66579"/>
                  </a:cubicBezTo>
                  <a:cubicBezTo>
                    <a:pt x="318031" y="71464"/>
                    <a:pt x="319755" y="74701"/>
                    <a:pt x="320952" y="76291"/>
                  </a:cubicBezTo>
                  <a:lnTo>
                    <a:pt x="333996" y="93696"/>
                  </a:lnTo>
                  <a:cubicBezTo>
                    <a:pt x="344255" y="106112"/>
                    <a:pt x="351520" y="116847"/>
                    <a:pt x="355789" y="125902"/>
                  </a:cubicBezTo>
                  <a:cubicBezTo>
                    <a:pt x="357723" y="127836"/>
                    <a:pt x="359629" y="131017"/>
                    <a:pt x="361506" y="135446"/>
                  </a:cubicBezTo>
                  <a:lnTo>
                    <a:pt x="363079" y="139712"/>
                  </a:lnTo>
                  <a:lnTo>
                    <a:pt x="369927" y="142178"/>
                  </a:lnTo>
                  <a:lnTo>
                    <a:pt x="373913" y="149254"/>
                  </a:lnTo>
                  <a:lnTo>
                    <a:pt x="374847" y="149499"/>
                  </a:lnTo>
                  <a:cubicBezTo>
                    <a:pt x="376590" y="150457"/>
                    <a:pt x="378246" y="151895"/>
                    <a:pt x="379816" y="153811"/>
                  </a:cubicBezTo>
                  <a:cubicBezTo>
                    <a:pt x="382954" y="157644"/>
                    <a:pt x="385707" y="160748"/>
                    <a:pt x="388073" y="163123"/>
                  </a:cubicBezTo>
                  <a:cubicBezTo>
                    <a:pt x="389819" y="167785"/>
                    <a:pt x="392421" y="172426"/>
                    <a:pt x="395879" y="177045"/>
                  </a:cubicBezTo>
                  <a:cubicBezTo>
                    <a:pt x="417882" y="204409"/>
                    <a:pt x="432375" y="223037"/>
                    <a:pt x="439360" y="232929"/>
                  </a:cubicBezTo>
                  <a:lnTo>
                    <a:pt x="441875" y="239268"/>
                  </a:lnTo>
                  <a:lnTo>
                    <a:pt x="440699" y="243188"/>
                  </a:lnTo>
                  <a:lnTo>
                    <a:pt x="444111" y="244540"/>
                  </a:lnTo>
                  <a:cubicBezTo>
                    <a:pt x="448798" y="247133"/>
                    <a:pt x="452387" y="250029"/>
                    <a:pt x="454880" y="253229"/>
                  </a:cubicBezTo>
                  <a:lnTo>
                    <a:pt x="459202" y="262751"/>
                  </a:lnTo>
                  <a:lnTo>
                    <a:pt x="463262" y="269273"/>
                  </a:lnTo>
                  <a:lnTo>
                    <a:pt x="465724" y="274158"/>
                  </a:lnTo>
                  <a:lnTo>
                    <a:pt x="465482" y="275416"/>
                  </a:lnTo>
                  <a:lnTo>
                    <a:pt x="469793" y="276119"/>
                  </a:lnTo>
                  <a:cubicBezTo>
                    <a:pt x="471464" y="277558"/>
                    <a:pt x="472299" y="280026"/>
                    <a:pt x="472299" y="283522"/>
                  </a:cubicBezTo>
                  <a:lnTo>
                    <a:pt x="472533" y="285347"/>
                  </a:lnTo>
                  <a:lnTo>
                    <a:pt x="474861" y="286217"/>
                  </a:lnTo>
                  <a:cubicBezTo>
                    <a:pt x="479547" y="288682"/>
                    <a:pt x="483025" y="291407"/>
                    <a:pt x="485298" y="294393"/>
                  </a:cubicBezTo>
                  <a:cubicBezTo>
                    <a:pt x="489842" y="300365"/>
                    <a:pt x="493114" y="304342"/>
                    <a:pt x="495114" y="306324"/>
                  </a:cubicBezTo>
                  <a:cubicBezTo>
                    <a:pt x="496362" y="307162"/>
                    <a:pt x="498371" y="308660"/>
                    <a:pt x="501138" y="310816"/>
                  </a:cubicBezTo>
                  <a:cubicBezTo>
                    <a:pt x="503906" y="312973"/>
                    <a:pt x="506901" y="315667"/>
                    <a:pt x="510123" y="318897"/>
                  </a:cubicBezTo>
                  <a:lnTo>
                    <a:pt x="509088" y="342210"/>
                  </a:lnTo>
                  <a:cubicBezTo>
                    <a:pt x="505447" y="349483"/>
                    <a:pt x="501499" y="355247"/>
                    <a:pt x="497242" y="359504"/>
                  </a:cubicBezTo>
                  <a:cubicBezTo>
                    <a:pt x="492986" y="363760"/>
                    <a:pt x="488546" y="367482"/>
                    <a:pt x="483922" y="370669"/>
                  </a:cubicBezTo>
                  <a:cubicBezTo>
                    <a:pt x="479299" y="373856"/>
                    <a:pt x="476311" y="375965"/>
                    <a:pt x="474958" y="376995"/>
                  </a:cubicBezTo>
                  <a:cubicBezTo>
                    <a:pt x="471334" y="382076"/>
                    <a:pt x="466425" y="385106"/>
                    <a:pt x="460230" y="386084"/>
                  </a:cubicBezTo>
                  <a:cubicBezTo>
                    <a:pt x="454036" y="387062"/>
                    <a:pt x="449458" y="387857"/>
                    <a:pt x="446498" y="388468"/>
                  </a:cubicBezTo>
                  <a:cubicBezTo>
                    <a:pt x="429725" y="394012"/>
                    <a:pt x="413477" y="401259"/>
                    <a:pt x="397752" y="410209"/>
                  </a:cubicBezTo>
                  <a:cubicBezTo>
                    <a:pt x="382027" y="419158"/>
                    <a:pt x="361582" y="431845"/>
                    <a:pt x="336419" y="448268"/>
                  </a:cubicBezTo>
                  <a:cubicBezTo>
                    <a:pt x="332499" y="450503"/>
                    <a:pt x="323150" y="456410"/>
                    <a:pt x="308372" y="465988"/>
                  </a:cubicBezTo>
                  <a:cubicBezTo>
                    <a:pt x="293594" y="475566"/>
                    <a:pt x="279260" y="483979"/>
                    <a:pt x="265368" y="491226"/>
                  </a:cubicBezTo>
                  <a:cubicBezTo>
                    <a:pt x="263186" y="492335"/>
                    <a:pt x="260575" y="492889"/>
                    <a:pt x="257537" y="492889"/>
                  </a:cubicBezTo>
                  <a:cubicBezTo>
                    <a:pt x="250892" y="492889"/>
                    <a:pt x="245728" y="490547"/>
                    <a:pt x="242043" y="485863"/>
                  </a:cubicBezTo>
                  <a:cubicBezTo>
                    <a:pt x="238358" y="481178"/>
                    <a:pt x="234971" y="477291"/>
                    <a:pt x="231880" y="474200"/>
                  </a:cubicBezTo>
                  <a:lnTo>
                    <a:pt x="231880" y="458195"/>
                  </a:lnTo>
                  <a:cubicBezTo>
                    <a:pt x="231880" y="448766"/>
                    <a:pt x="233665" y="440916"/>
                    <a:pt x="237236" y="434647"/>
                  </a:cubicBezTo>
                  <a:cubicBezTo>
                    <a:pt x="241733" y="432395"/>
                    <a:pt x="245538" y="428677"/>
                    <a:pt x="248650" y="423495"/>
                  </a:cubicBezTo>
                  <a:cubicBezTo>
                    <a:pt x="251763" y="418313"/>
                    <a:pt x="254913" y="414129"/>
                    <a:pt x="258100" y="410942"/>
                  </a:cubicBezTo>
                  <a:cubicBezTo>
                    <a:pt x="271860" y="401975"/>
                    <a:pt x="290405" y="392336"/>
                    <a:pt x="313735" y="382024"/>
                  </a:cubicBezTo>
                  <a:cubicBezTo>
                    <a:pt x="317429" y="380164"/>
                    <a:pt x="321997" y="378147"/>
                    <a:pt x="327441" y="375973"/>
                  </a:cubicBezTo>
                  <a:cubicBezTo>
                    <a:pt x="332885" y="373799"/>
                    <a:pt x="339191" y="370783"/>
                    <a:pt x="346360" y="366923"/>
                  </a:cubicBezTo>
                  <a:lnTo>
                    <a:pt x="364905" y="355634"/>
                  </a:lnTo>
                  <a:cubicBezTo>
                    <a:pt x="384113" y="343890"/>
                    <a:pt x="397725" y="334766"/>
                    <a:pt x="405741" y="328261"/>
                  </a:cubicBezTo>
                  <a:cubicBezTo>
                    <a:pt x="406596" y="327406"/>
                    <a:pt x="407024" y="326589"/>
                    <a:pt x="407024" y="325812"/>
                  </a:cubicBezTo>
                  <a:cubicBezTo>
                    <a:pt x="407024" y="323795"/>
                    <a:pt x="404883" y="320525"/>
                    <a:pt x="400600" y="316003"/>
                  </a:cubicBezTo>
                  <a:cubicBezTo>
                    <a:pt x="396318" y="311480"/>
                    <a:pt x="393299" y="307756"/>
                    <a:pt x="391544" y="304831"/>
                  </a:cubicBezTo>
                  <a:lnTo>
                    <a:pt x="370667" y="275258"/>
                  </a:lnTo>
                  <a:cubicBezTo>
                    <a:pt x="351406" y="246367"/>
                    <a:pt x="334367" y="222919"/>
                    <a:pt x="319550" y="204915"/>
                  </a:cubicBezTo>
                  <a:cubicBezTo>
                    <a:pt x="308287" y="194787"/>
                    <a:pt x="297940" y="183063"/>
                    <a:pt x="288511" y="169743"/>
                  </a:cubicBezTo>
                  <a:cubicBezTo>
                    <a:pt x="279081" y="156424"/>
                    <a:pt x="273061" y="147795"/>
                    <a:pt x="270450" y="143857"/>
                  </a:cubicBezTo>
                  <a:lnTo>
                    <a:pt x="261217" y="130787"/>
                  </a:lnTo>
                  <a:cubicBezTo>
                    <a:pt x="259200" y="127783"/>
                    <a:pt x="254343" y="120010"/>
                    <a:pt x="246646" y="107468"/>
                  </a:cubicBezTo>
                  <a:cubicBezTo>
                    <a:pt x="238950" y="94925"/>
                    <a:pt x="232989" y="82010"/>
                    <a:pt x="228763" y="68721"/>
                  </a:cubicBezTo>
                  <a:cubicBezTo>
                    <a:pt x="228099" y="65394"/>
                    <a:pt x="227767" y="60369"/>
                    <a:pt x="227767" y="53646"/>
                  </a:cubicBezTo>
                  <a:cubicBezTo>
                    <a:pt x="227767" y="49254"/>
                    <a:pt x="228422" y="41191"/>
                    <a:pt x="229732" y="29456"/>
                  </a:cubicBezTo>
                  <a:cubicBezTo>
                    <a:pt x="233067" y="26671"/>
                    <a:pt x="235093" y="23074"/>
                    <a:pt x="235809" y="18664"/>
                  </a:cubicBezTo>
                  <a:cubicBezTo>
                    <a:pt x="236525" y="14255"/>
                    <a:pt x="237319" y="9946"/>
                    <a:pt x="238192" y="5738"/>
                  </a:cubicBezTo>
                  <a:cubicBezTo>
                    <a:pt x="243981" y="839"/>
                    <a:pt x="248469" y="-922"/>
                    <a:pt x="251656" y="453"/>
                  </a:cubicBezTo>
                  <a:close/>
                </a:path>
              </a:pathLst>
            </a:custGeom>
            <a:solidFill>
              <a:schemeClr val="accent6"/>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6600">
                <a:latin typeface="Arial" pitchFamily="34" charset="0"/>
                <a:ea typeface="微软雅黑" panose="020b0503020204020204" pitchFamily="34" charset="-122"/>
                <a:sym typeface="Arial" pitchFamily="34" charset="0"/>
              </a:endParaRPr>
            </a:p>
          </p:txBody>
        </p:sp>
      </p:grpSp>
      <p:grpSp>
        <p:nvGrpSpPr>
          <p:cNvPr id="26" name="组合 25"/>
          <p:cNvGrpSpPr/>
          <p:nvPr>
            <p:custDataLst>
              <p:tags r:id="rId38"/>
            </p:custDataLst>
          </p:nvPr>
        </p:nvGrpSpPr>
        <p:grpSpPr>
          <a:xfrm>
            <a:off x="4902200" y="3799840"/>
            <a:ext cx="4646295" cy="1014730"/>
            <a:chOff x="7720" y="5764"/>
            <a:chExt cx="7317" cy="1598"/>
          </a:xfrm>
        </p:grpSpPr>
        <p:pic>
          <p:nvPicPr>
            <p:cNvPr id="18" name="图片 17"/>
            <p:cNvPicPr>
              <a:picLocks noChangeAspect="1"/>
            </p:cNvPicPr>
            <p:nvPr>
              <p:custDataLst>
                <p:tags r:id="rId40"/>
              </p:custDataLst>
            </p:nvPr>
          </p:nvPicPr>
          <p:blipFill>
            <a:blip r:embed="rId39">
              <a:extLst>
                <a:ext uri="{28A0092B-C50C-407E-A947-70E740481C1C}">
                  <a14:useLocalDpi xmlns:a14="http://schemas.microsoft.com/office/drawing/2010/main" val="0"/>
                </a:ext>
              </a:extLst>
            </a:blip>
            <a:stretch>
              <a:fillRect/>
            </a:stretch>
          </p:blipFill>
          <p:spPr>
            <a:xfrm>
              <a:off x="7720" y="5776"/>
              <a:ext cx="7008" cy="1574"/>
            </a:xfrm>
            <a:prstGeom prst="rect">
              <a:avLst/>
            </a:prstGeom>
          </p:spPr>
        </p:pic>
        <p:sp>
          <p:nvSpPr>
            <p:cNvPr id="22" name="文本框 21"/>
            <p:cNvSpPr txBox="1"/>
            <p:nvPr>
              <p:custDataLst>
                <p:tags r:id="rId41"/>
              </p:custDataLst>
            </p:nvPr>
          </p:nvSpPr>
          <p:spPr>
            <a:xfrm>
              <a:off x="8731" y="5764"/>
              <a:ext cx="6306" cy="15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b="1">
                  <a:solidFill>
                    <a:schemeClr val="accent6"/>
                  </a:solidFill>
                  <a:latin typeface="微软雅黑" panose="020b0503020204020204" pitchFamily="34" charset="-122"/>
                  <a:ea typeface="微软雅黑" panose="020b0503020204020204" pitchFamily="34" charset="-122"/>
                </a:rPr>
                <a:t>联读教学</a:t>
              </a:r>
              <a:endParaRPr lang="zh-CN" altLang="en-US" sz="6000" b="1">
                <a:solidFill>
                  <a:schemeClr val="accent6"/>
                </a:solidFill>
                <a:latin typeface="微软雅黑" panose="020b0503020204020204" pitchFamily="34" charset="-122"/>
                <a:ea typeface="微软雅黑" panose="020b0503020204020204" pitchFamily="34" charset="-122"/>
              </a:endParaRPr>
            </a:p>
          </p:txBody>
        </p:sp>
      </p:grpSp>
      <p:sp>
        <p:nvSpPr>
          <p:cNvPr id="104" name="TextBox 103"/>
          <p:cNvSpPr txBox="1"/>
          <p:nvPr>
            <p:custDataLst>
              <p:tags r:id="rId42"/>
            </p:custDataLst>
          </p:nvPr>
        </p:nvSpPr>
        <p:spPr>
          <a:xfrm>
            <a:off x="914400" y="914400"/>
            <a:ext cx="1371600" cy="32004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mc:AlternateContent>
    <mc:Choice xmlns:p15="http://schemas.microsoft.com/office/powerpoint/2012/main" Requires="p15">
      <p:transitio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2000" fill="hold" nodeType="afterEffect">
                                  <p:stCondLst>
                                    <p:cond delay="0"/>
                                  </p:stCondLst>
                                  <p:childTnLst>
                                    <p:set>
                                      <p:cBhvr>
                                        <p:cTn id="6" dur="2000" fill="hold">
                                          <p:stCondLst>
                                            <p:cond delay="0"/>
                                          </p:stCondLst>
                                        </p:cTn>
                                        <p:tgtEl>
                                          <p:spTgt spid="26"/>
                                        </p:tgtEl>
                                        <p:attrNameLst>
                                          <p:attrName>style.visibility</p:attrName>
                                        </p:attrNameLst>
                                      </p:cBhvr>
                                      <p:to>
                                        <p:strVal val="visible"/>
                                      </p:to>
                                    </p:set>
                                    <p:animEffect transition="in" filter="randombar(horizontal)">
                                      <p:cBhvr>
                                        <p:cTn id="7" dur="2000"/>
                                        <p:tgtEl>
                                          <p:spTgt spid="26"/>
                                        </p:tgtEl>
                                      </p:cBhvr>
                                    </p:animEffect>
                                  </p:childTnLst>
                                </p:cTn>
                              </p:par>
                              <p:par>
                                <p:cTn id="8" presetID="21" presetClass="entr" presetSubtype="1" dur="200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wheel(1)">
                                      <p:cBhvr>
                                        <p:cTn id="10"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6">
            <a:lumMod val="20000"/>
            <a:lumOff val="80000"/>
            <a:alpha val="39000"/>
          </a:schemeClr>
        </a:solidFill>
        <a:effectLst/>
      </p:bgPr>
    </p:bg>
    <p:spTree>
      <p:nvGrpSpPr>
        <p:cNvPr id="1" name=""/>
        <p:cNvGrpSpPr/>
        <p:nvPr>
          <p:custDataLst>
            <p:tags r:id="rId2"/>
          </p:custDataLst>
        </p:nvPr>
      </p:nvGrpSpPr>
      <p:grpSpPr>
        <a:xfrm>
          <a:off x="0" y="0"/>
          <a:ext cx="0" cy="0"/>
        </a:xfrm>
      </p:grpSpPr>
      <p:sp>
        <p:nvSpPr>
          <p:cNvPr id="64" name="文本框 63" hidden="1"/>
          <p:cNvSpPr txBox="1"/>
          <p:nvPr>
            <p:custDataLst>
              <p:tags r:id="rId3"/>
            </p:custDataLst>
          </p:nvPr>
        </p:nvSpPr>
        <p:spPr>
          <a:xfrm>
            <a:off x="0" y="149731"/>
            <a:ext cx="20955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noFill/>
                <a:cs typeface="+mn-ea"/>
                <a:sym typeface="+mn-lt"/>
              </a:rPr>
              <a:t>BY YUSHEN</a:t>
            </a:r>
            <a:endParaRPr lang="zh-CN" altLang="en-US">
              <a:noFill/>
              <a:cs typeface="+mn-ea"/>
              <a:sym typeface="+mn-lt"/>
            </a:endParaRPr>
          </a:p>
        </p:txBody>
      </p:sp>
      <p:sp>
        <p:nvSpPr>
          <p:cNvPr id="7" name="文本框 6"/>
          <p:cNvSpPr txBox="1"/>
          <p:nvPr>
            <p:custDataLst>
              <p:tags r:id="rId4"/>
            </p:custDataLst>
          </p:nvPr>
        </p:nvSpPr>
        <p:spPr>
          <a:xfrm>
            <a:off x="2437130" y="0"/>
            <a:ext cx="1143635"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b="1">
                <a:solidFill>
                  <a:srgbClr val="4B6564"/>
                </a:solidFill>
                <a:latin typeface="微软雅黑" panose="020b0503020204020204" pitchFamily="34" charset="-122"/>
                <a:ea typeface="微软雅黑" panose="020b0503020204020204" pitchFamily="34" charset="-122"/>
                <a:cs typeface="+mn-ea"/>
                <a:sym typeface="+mn-lt"/>
              </a:rPr>
              <a:t>男</a:t>
            </a:r>
            <a:endParaRPr lang="zh-CN" altLang="en-US" sz="8000" b="1">
              <a:solidFill>
                <a:srgbClr val="4B6564"/>
              </a:solidFill>
              <a:latin typeface="微软雅黑" panose="020b0503020204020204" pitchFamily="34" charset="-122"/>
              <a:ea typeface="微软雅黑" panose="020b0503020204020204" pitchFamily="34" charset="-122"/>
              <a:cs typeface="+mn-ea"/>
              <a:sym typeface="+mn-lt"/>
            </a:endParaRPr>
          </a:p>
        </p:txBody>
      </p:sp>
      <p:cxnSp>
        <p:nvCxnSpPr>
          <p:cNvPr id="2" name="直接连接符 1"/>
          <p:cNvCxnSpPr/>
          <p:nvPr>
            <p:custDataLst>
              <p:tags r:id="rId5"/>
            </p:custDataLst>
          </p:nvPr>
        </p:nvCxnSpPr>
        <p:spPr>
          <a:xfrm flipH="1">
            <a:off x="6319520" y="15875"/>
            <a:ext cx="0" cy="6826250"/>
          </a:xfrm>
          <a:prstGeom prst="line">
            <a:avLst/>
          </a:prstGeom>
          <a:ln w="31750" cmpd="sng">
            <a:solidFill>
              <a:schemeClr val="accent1">
                <a:shade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3" name="文本框 2"/>
          <p:cNvSpPr txBox="1"/>
          <p:nvPr>
            <p:custDataLst>
              <p:tags r:id="rId6"/>
            </p:custDataLst>
          </p:nvPr>
        </p:nvSpPr>
        <p:spPr>
          <a:xfrm>
            <a:off x="8703310" y="-3810"/>
            <a:ext cx="1143635"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000" b="1">
                <a:solidFill>
                  <a:srgbClr val="4B6564"/>
                </a:solidFill>
                <a:latin typeface="微软雅黑" panose="020b0503020204020204" pitchFamily="34" charset="-122"/>
                <a:ea typeface="微软雅黑" panose="020b0503020204020204" pitchFamily="34" charset="-122"/>
                <a:cs typeface="+mn-ea"/>
                <a:sym typeface="+mn-lt"/>
              </a:rPr>
              <a:t>妇</a:t>
            </a:r>
            <a:endParaRPr lang="zh-CN" altLang="en-US" sz="8000" b="1">
              <a:solidFill>
                <a:srgbClr val="4B6564"/>
              </a:solidFill>
              <a:latin typeface="微软雅黑" panose="020b0503020204020204" pitchFamily="34" charset="-122"/>
              <a:ea typeface="微软雅黑" panose="020b0503020204020204" pitchFamily="34" charset="-122"/>
              <a:cs typeface="+mn-ea"/>
              <a:sym typeface="+mn-lt"/>
            </a:endParaRPr>
          </a:p>
        </p:txBody>
      </p:sp>
      <p:grpSp>
        <p:nvGrpSpPr>
          <p:cNvPr id="10" name="组合 9"/>
          <p:cNvGrpSpPr/>
          <p:nvPr>
            <p:custDataLst>
              <p:tags r:id="rId7"/>
            </p:custDataLst>
          </p:nvPr>
        </p:nvGrpSpPr>
        <p:grpSpPr>
          <a:xfrm>
            <a:off x="0" y="1558290"/>
            <a:ext cx="6318250" cy="5027295"/>
            <a:chOff x="0" y="2630"/>
            <a:chExt cx="9950" cy="7917"/>
          </a:xfrm>
        </p:grpSpPr>
        <p:pic>
          <p:nvPicPr>
            <p:cNvPr id="100" name="图片 99"/>
            <p:cNvPicPr/>
            <p:nvPr>
              <p:custDataLst>
                <p:tags r:id="rId9"/>
              </p:custDataLst>
            </p:nvPr>
          </p:nvPicPr>
          <p:blipFill>
            <a:blip r:embed="rId8"/>
            <a:stretch>
              <a:fillRect/>
            </a:stretch>
          </p:blipFill>
          <p:spPr>
            <a:xfrm>
              <a:off x="883" y="2630"/>
              <a:ext cx="7710" cy="5085"/>
            </a:xfrm>
            <a:prstGeom prst="rect">
              <a:avLst/>
            </a:prstGeom>
            <a:noFill/>
            <a:ln w="9525">
              <a:noFill/>
            </a:ln>
          </p:spPr>
        </p:pic>
        <p:sp>
          <p:nvSpPr>
            <p:cNvPr id="9" name="文本框 8"/>
            <p:cNvSpPr txBox="1"/>
            <p:nvPr>
              <p:custDataLst>
                <p:tags r:id="rId10"/>
              </p:custDataLst>
            </p:nvPr>
          </p:nvSpPr>
          <p:spPr>
            <a:xfrm>
              <a:off x="0" y="7495"/>
              <a:ext cx="9951" cy="3052"/>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3600"/>
                </a:lnSpc>
              </a:pPr>
              <a:r>
                <a:rPr lang="zh-CN" altLang="en-US" sz="2600" b="1">
                  <a:latin typeface="微软雅黑" panose="020b0503020204020204" pitchFamily="34" charset="-122"/>
                  <a:ea typeface="微软雅黑" panose="020b0503020204020204" pitchFamily="34" charset="-122"/>
                  <a:cs typeface="微软雅黑" panose="020b0503020204020204" pitchFamily="34" charset="-122"/>
                </a:rPr>
                <a:t>“男”在田间出力做事的雄性劳动者男</a:t>
              </a:r>
              <a:r>
                <a:rPr lang="en-US" altLang="zh-CN" sz="2600" b="1">
                  <a:latin typeface="微软雅黑" panose="020b0503020204020204" pitchFamily="34" charset="-122"/>
                  <a:ea typeface="微软雅黑" panose="020b0503020204020204" pitchFamily="34" charset="-122"/>
                  <a:cs typeface="微软雅黑" panose="020b0503020204020204" pitchFamily="34" charset="-122"/>
                </a:rPr>
                <a:t>,</a:t>
              </a:r>
              <a:r>
                <a:rPr lang="zh-CN" altLang="en-US" sz="2600" b="1">
                  <a:latin typeface="微软雅黑" panose="020b0503020204020204" pitchFamily="34" charset="-122"/>
                  <a:ea typeface="微软雅黑" panose="020b0503020204020204" pitchFamily="34" charset="-122"/>
                  <a:cs typeface="微软雅黑" panose="020b0503020204020204" pitchFamily="34" charset="-122"/>
                </a:rPr>
                <a:t>甲</a:t>
              </a:r>
              <a:endParaRPr lang="zh-CN" altLang="en-US" sz="2600" b="1">
                <a:latin typeface="微软雅黑" panose="020b0503020204020204" pitchFamily="34" charset="-122"/>
                <a:ea typeface="微软雅黑" panose="020b0503020204020204" pitchFamily="34" charset="-122"/>
                <a:cs typeface="微软雅黑" panose="020b0503020204020204" pitchFamily="34" charset="-122"/>
              </a:endParaRPr>
            </a:p>
            <a:p>
              <a:pPr fontAlgn="auto">
                <a:lnSpc>
                  <a:spcPts val="3600"/>
                </a:lnSpc>
              </a:pPr>
              <a:r>
                <a:rPr lang="zh-CN" altLang="en-US" sz="2600" b="1">
                  <a:latin typeface="微软雅黑" panose="020b0503020204020204" pitchFamily="34" charset="-122"/>
                  <a:ea typeface="微软雅黑" panose="020b0503020204020204" pitchFamily="34" charset="-122"/>
                  <a:cs typeface="微软雅黑" panose="020b0503020204020204" pitchFamily="34" charset="-122"/>
                </a:rPr>
                <a:t>骨文（田，田野，庄稼地）＋（力，体力），表示种地的劳力。造字本义：名词，在田间出力做事的雄性劳动者。</a:t>
              </a:r>
              <a:endParaRPr lang="zh-CN" altLang="en-US" sz="2600" b="1">
                <a:latin typeface="微软雅黑" panose="020b0503020204020204" pitchFamily="34" charset="-122"/>
                <a:ea typeface="微软雅黑" panose="020b0503020204020204" pitchFamily="34" charset="-122"/>
                <a:cs typeface="微软雅黑" panose="020b0503020204020204" pitchFamily="34" charset="-122"/>
              </a:endParaRPr>
            </a:p>
          </p:txBody>
        </p:sp>
      </p:grpSp>
      <p:grpSp>
        <p:nvGrpSpPr>
          <p:cNvPr id="13" name="组合 12"/>
          <p:cNvGrpSpPr/>
          <p:nvPr>
            <p:custDataLst>
              <p:tags r:id="rId11"/>
            </p:custDataLst>
          </p:nvPr>
        </p:nvGrpSpPr>
        <p:grpSpPr>
          <a:xfrm>
            <a:off x="6439535" y="1042670"/>
            <a:ext cx="5662930" cy="5588635"/>
            <a:chOff x="10141" y="1642"/>
            <a:chExt cx="8918" cy="8801"/>
          </a:xfrm>
        </p:grpSpPr>
        <p:pic>
          <p:nvPicPr>
            <p:cNvPr id="101" name="图片 100"/>
            <p:cNvPicPr/>
            <p:nvPr>
              <p:custDataLst>
                <p:tags r:id="rId13"/>
              </p:custDataLst>
            </p:nvPr>
          </p:nvPicPr>
          <p:blipFill>
            <a:blip r:embed="rId12"/>
            <a:srcRect l="4191" r="50304"/>
            <a:stretch>
              <a:fillRect/>
            </a:stretch>
          </p:blipFill>
          <p:spPr>
            <a:xfrm>
              <a:off x="12125" y="1642"/>
              <a:ext cx="4963" cy="6083"/>
            </a:xfrm>
            <a:prstGeom prst="rect">
              <a:avLst/>
            </a:prstGeom>
            <a:noFill/>
            <a:ln w="9525">
              <a:noFill/>
            </a:ln>
          </p:spPr>
        </p:pic>
        <p:sp>
          <p:nvSpPr>
            <p:cNvPr id="12" name="文本框 11"/>
            <p:cNvSpPr txBox="1"/>
            <p:nvPr>
              <p:custDataLst>
                <p:tags r:id="rId14"/>
              </p:custDataLst>
            </p:nvPr>
          </p:nvSpPr>
          <p:spPr>
            <a:xfrm>
              <a:off x="10141" y="7779"/>
              <a:ext cx="8919" cy="266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latin typeface="微软雅黑" panose="020b0503020204020204" pitchFamily="34" charset="-122"/>
                  <a:ea typeface="微软雅黑" panose="020b0503020204020204" pitchFamily="34" charset="-122"/>
                  <a:cs typeface="微软雅黑" panose="020b0503020204020204" pitchFamily="34" charset="-122"/>
                </a:rPr>
                <a:t>“妇”本义为在家扫地做家务的女主人婦，甲骨文（帚，扫箒，家庭洁具）＋（女），表示女子在家做扫地等家务。</a:t>
              </a:r>
              <a:endParaRPr lang="zh-CN" altLang="en-US" sz="2600" b="1">
                <a:latin typeface="微软雅黑" panose="020b0503020204020204" pitchFamily="34" charset="-122"/>
                <a:ea typeface="微软雅黑" panose="020b0503020204020204" pitchFamily="34" charset="-122"/>
                <a:cs typeface="微软雅黑" panose="020b0503020204020204" pitchFamily="34" charset="-122"/>
              </a:endParaRPr>
            </a:p>
          </p:txBody>
        </p:sp>
      </p:grpSp>
      <p:pic>
        <p:nvPicPr>
          <p:cNvPr id="15" name="图片 14"/>
          <p:cNvPicPr>
            <a:picLocks noChangeAspect="1"/>
          </p:cNvPicPr>
          <p:nvPr>
            <p:custDataLst>
              <p:tags r:id="rId16"/>
            </p:custDataLst>
          </p:nvPr>
        </p:nvPicPr>
        <p:blipFill>
          <a:blip r:embed="rId15">
            <a:extLst>
              <a:ext uri="{28A0092B-C50C-407E-A947-70E740481C1C}">
                <a14:useLocalDpi xmlns:a14="http://schemas.microsoft.com/office/drawing/2010/main" val="0"/>
              </a:ext>
            </a:extLst>
          </a:blip>
          <a:stretch>
            <a:fillRect/>
          </a:stretch>
        </p:blipFill>
        <p:spPr>
          <a:xfrm>
            <a:off x="-44450" y="0"/>
            <a:ext cx="1847850" cy="1847850"/>
          </a:xfrm>
          <a:prstGeom prst="rect">
            <a:avLst/>
          </a:prstGeom>
        </p:spPr>
      </p:pic>
      <p:sp>
        <p:nvSpPr>
          <p:cNvPr id="16" name="矩形 15"/>
          <p:cNvSpPr/>
          <p:nvPr>
            <p:custDataLst>
              <p:tags r:id="rId17"/>
            </p:custDataLst>
          </p:nvPr>
        </p:nvSpPr>
        <p:spPr>
          <a:xfrm>
            <a:off x="292100" y="339090"/>
            <a:ext cx="1174750" cy="9531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solidFill>
                <a:latin typeface="微软雅黑" panose="020b0503020204020204" pitchFamily="34" charset="-122"/>
                <a:ea typeface="微软雅黑" panose="020b0503020204020204" pitchFamily="34" charset="-122"/>
              </a:rPr>
              <a:t>导入课文</a:t>
            </a:r>
            <a:endParaRPr lang="zh-CN" altLang="en-US" sz="2800" b="1">
              <a:solidFill>
                <a:schemeClr val="tx1"/>
              </a:solidFill>
              <a:latin typeface="微软雅黑" panose="020b0503020204020204" pitchFamily="34" charset="-122"/>
              <a:ea typeface="微软雅黑" panose="020b0503020204020204" pitchFamily="34" charset="-122"/>
            </a:endParaRPr>
          </a:p>
        </p:txBody>
      </p:sp>
    </p:spTree>
  </p:cSld>
  <p:clrMapOvr>
    <a:masterClrMapping/>
  </p:clrMapOvr>
  <p:transition spd="slow">
    <p:wheel spokes="8"/>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5" presetClass="entr" presetSubtype="0" dur="1000" fill="hold" grpId="0" nodeType="with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1000" fill="hold"/>
                                        <p:tgtEl>
                                          <p:spTgt spid="16"/>
                                        </p:tgtEl>
                                        <p:attrNameLst>
                                          <p:attrName>ppt_w</p:attrName>
                                        </p:attrNameLst>
                                      </p:cBhvr>
                                      <p:tavLst>
                                        <p:tav tm="0">
                                          <p:val>
                                            <p:strVal val="#ppt_w*0.70"/>
                                          </p:val>
                                        </p:tav>
                                        <p:tav tm="100000">
                                          <p:val>
                                            <p:strVal val="#ppt_w"/>
                                          </p:val>
                                        </p:tav>
                                      </p:tavLst>
                                    </p:anim>
                                    <p:anim calcmode="lin" valueType="num">
                                      <p:cBhvr>
                                        <p:cTn id="8" dur="1000" fill="hold"/>
                                        <p:tgtEl>
                                          <p:spTgt spid="16"/>
                                        </p:tgtEl>
                                        <p:attrNameLst>
                                          <p:attrName>ppt_h</p:attrName>
                                        </p:attrNameLst>
                                      </p:cBhvr>
                                      <p:tavLst>
                                        <p:tav tm="0">
                                          <p:val>
                                            <p:strVal val="#ppt_h"/>
                                          </p:val>
                                        </p:tav>
                                        <p:tav tm="100000">
                                          <p:val>
                                            <p:strVal val="#ppt_h"/>
                                          </p:val>
                                        </p:tav>
                                      </p:tavLst>
                                    </p:anim>
                                    <p:animEffect transition="in" filter="fade">
                                      <p:cBhvr>
                                        <p:cTn id="9" dur="1000"/>
                                        <p:tgtEl>
                                          <p:spTgt spid="16"/>
                                        </p:tgtEl>
                                      </p:cBhvr>
                                    </p:animEffect>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5" presetClass="entr" presetSubtype="10" dur="50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checkerboard(across)">
                                      <p:cBhvr>
                                        <p:cTn id="14" dur="500"/>
                                        <p:tgtEl>
                                          <p:spTgt spid="10"/>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5" presetClass="entr" presetSubtype="10" dur="50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checkerboard(across)">
                                      <p:cBhvr>
                                        <p:cTn id="1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6">
            <a:lumMod val="20000"/>
            <a:lumOff val="80000"/>
            <a:alpha val="39000"/>
          </a:schemeClr>
        </a:solidFill>
        <a:effectLst/>
      </p:bgPr>
    </p:bg>
    <p:spTree>
      <p:nvGrpSpPr>
        <p:cNvPr id="1" name=""/>
        <p:cNvGrpSpPr/>
        <p:nvPr>
          <p:custDataLst>
            <p:tags r:id="rId2"/>
          </p:custDataLst>
        </p:nvPr>
      </p:nvGrpSpPr>
      <p:grpSpPr>
        <a:xfrm>
          <a:off x="0" y="0"/>
          <a:ext cx="0" cy="0"/>
        </a:xfrm>
      </p:grpSpPr>
      <p:sp>
        <p:nvSpPr>
          <p:cNvPr id="64" name="文本框 63" hidden="1"/>
          <p:cNvSpPr txBox="1"/>
          <p:nvPr>
            <p:custDataLst>
              <p:tags r:id="rId3"/>
            </p:custDataLst>
          </p:nvPr>
        </p:nvSpPr>
        <p:spPr>
          <a:xfrm>
            <a:off x="0" y="149731"/>
            <a:ext cx="20955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noFill/>
                <a:cs typeface="+mn-ea"/>
                <a:sym typeface="+mn-lt"/>
              </a:rPr>
              <a:t>BY YUSHEN</a:t>
            </a:r>
            <a:endParaRPr lang="zh-CN" altLang="en-US">
              <a:noFill/>
              <a:cs typeface="+mn-ea"/>
              <a:sym typeface="+mn-lt"/>
            </a:endParaRPr>
          </a:p>
        </p:txBody>
      </p:sp>
      <p:pic>
        <p:nvPicPr>
          <p:cNvPr id="59" name="图片 58"/>
          <p:cNvPicPr>
            <a:picLocks noChangeAspect="1"/>
          </p:cNvPicPr>
          <p:nvPr>
            <p:custDataLst>
              <p:tags r:id="rId5"/>
            </p:custDataLst>
          </p:nvPr>
        </p:nvPicPr>
        <p:blipFill>
          <a:blip r:embed="rId4"/>
          <a:stretch>
            <a:fillRect/>
          </a:stretch>
        </p:blipFill>
        <p:spPr>
          <a:xfrm>
            <a:off x="19050" y="5709202"/>
            <a:ext cx="12192000" cy="1148798"/>
          </a:xfrm>
          <a:prstGeom prst="rect">
            <a:avLst/>
          </a:prstGeom>
        </p:spPr>
      </p:pic>
      <p:pic>
        <p:nvPicPr>
          <p:cNvPr id="14" name="图片 13"/>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a:off x="248920" y="0"/>
            <a:ext cx="1847850" cy="1847850"/>
          </a:xfrm>
          <a:prstGeom prst="rect">
            <a:avLst/>
          </a:prstGeom>
        </p:spPr>
      </p:pic>
      <p:sp>
        <p:nvSpPr>
          <p:cNvPr id="4" name="矩形 3"/>
          <p:cNvSpPr/>
          <p:nvPr>
            <p:custDataLst>
              <p:tags r:id="rId8"/>
            </p:custDataLst>
          </p:nvPr>
        </p:nvSpPr>
        <p:spPr>
          <a:xfrm>
            <a:off x="585470" y="339090"/>
            <a:ext cx="1174750" cy="95313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800" b="1">
                <a:solidFill>
                  <a:schemeClr val="tx1"/>
                </a:solidFill>
                <a:latin typeface="微软雅黑" panose="020b0503020204020204" pitchFamily="34" charset="-122"/>
                <a:ea typeface="微软雅黑" panose="020b0503020204020204" pitchFamily="34" charset="-122"/>
              </a:rPr>
              <a:t>预习抢答</a:t>
            </a:r>
            <a:endParaRPr lang="zh-CN" sz="2800" b="1">
              <a:solidFill>
                <a:schemeClr val="tx1"/>
              </a:solidFill>
              <a:latin typeface="微软雅黑" panose="020b0503020204020204" pitchFamily="34" charset="-122"/>
              <a:ea typeface="微软雅黑" panose="020b0503020204020204" pitchFamily="34" charset="-122"/>
            </a:endParaRPr>
          </a:p>
        </p:txBody>
      </p:sp>
      <p:sp>
        <p:nvSpPr>
          <p:cNvPr id="5" name="矩形 4"/>
          <p:cNvSpPr/>
          <p:nvPr>
            <p:custDataLst>
              <p:tags r:id="rId9"/>
            </p:custDataLst>
          </p:nvPr>
        </p:nvSpPr>
        <p:spPr>
          <a:xfrm>
            <a:off x="2096770" y="537845"/>
            <a:ext cx="10095230" cy="39693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一、读准字音。</a:t>
            </a:r>
            <a:endParaRPr lang="zh-CN" sz="28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endParaRPr 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芣苢</a:t>
            </a:r>
            <a:r>
              <a:rPr lang="en-US" alt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掇</a:t>
            </a:r>
            <a:r>
              <a:rPr lang="en-US" alt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捋</a:t>
            </a:r>
            <a:r>
              <a:rPr lang="en-US" alt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袺      襭      鍪       胛      莳     </a:t>
            </a:r>
            <a:r>
              <a:rPr lang="zh-CN" altLang="en-US"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匝</a:t>
            </a:r>
            <a:endParaRPr lang="en-US" alt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200000"/>
              </a:lnSpc>
            </a:pPr>
            <a:r>
              <a:rPr lang="zh-CN" altLang="en-US" sz="32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二、译准字义。</a:t>
            </a:r>
            <a:endParaRPr lang="zh-CN" altLang="en-US" sz="2800" b="1">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200000"/>
              </a:lnSpc>
            </a:pPr>
            <a:r>
              <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采采</a:t>
            </a:r>
            <a:r>
              <a:rPr lang="zh-CN" altLang="en-US"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芣苢</a:t>
            </a:r>
            <a:r>
              <a:rPr lang="en-US" alt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薄言</a:t>
            </a:r>
            <a:r>
              <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掇</a:t>
            </a:r>
            <a:r>
              <a:rPr lang="zh-CN" altLang="en-US"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之</a:t>
            </a:r>
            <a:r>
              <a:rPr lang="en-US" alt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兜鍪</a:t>
            </a:r>
            <a:r>
              <a:rPr lang="en-US" altLang="zh-CN"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            </a:t>
            </a:r>
            <a:r>
              <a:rPr 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唤</a:t>
            </a:r>
            <a:r>
              <a:rPr lang="zh-CN"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渠</a:t>
            </a:r>
            <a:r>
              <a:rPr 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rPr>
              <a:t>朝餐歇半霎</a:t>
            </a:r>
            <a:endParaRPr lang="zh-CN" sz="2800">
              <a:solidFill>
                <a:schemeClr val="tx1">
                  <a:lumMod val="85000"/>
                  <a:lumOff val="15000"/>
                </a:schemeClr>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6" name="文本框 5"/>
          <p:cNvSpPr txBox="1"/>
          <p:nvPr>
            <p:custDataLst>
              <p:tags r:id="rId10"/>
            </p:custDataLst>
          </p:nvPr>
        </p:nvSpPr>
        <p:spPr>
          <a:xfrm>
            <a:off x="2096770" y="1571625"/>
            <a:ext cx="9144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fú yǐ</a:t>
            </a:r>
            <a:endParaRPr lang="zh-CN" altLang="en-US" sz="2400">
              <a:solidFill>
                <a:srgbClr val="7030A0"/>
              </a:solidFill>
            </a:endParaRPr>
          </a:p>
        </p:txBody>
      </p:sp>
      <p:sp>
        <p:nvSpPr>
          <p:cNvPr id="8" name="文本框 7"/>
          <p:cNvSpPr txBox="1"/>
          <p:nvPr>
            <p:custDataLst>
              <p:tags r:id="rId11"/>
            </p:custDataLst>
          </p:nvPr>
        </p:nvSpPr>
        <p:spPr>
          <a:xfrm>
            <a:off x="3107690" y="1612265"/>
            <a:ext cx="92202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7030A0"/>
                </a:solidFill>
              </a:rPr>
              <a:t>duō</a:t>
            </a:r>
            <a:endParaRPr lang="zh-CN" altLang="en-US" sz="2400">
              <a:solidFill>
                <a:srgbClr val="7030A0"/>
              </a:solidFill>
            </a:endParaRPr>
          </a:p>
        </p:txBody>
      </p:sp>
      <p:sp>
        <p:nvSpPr>
          <p:cNvPr id="11" name="文本框 10"/>
          <p:cNvSpPr txBox="1"/>
          <p:nvPr>
            <p:custDataLst>
              <p:tags r:id="rId12"/>
            </p:custDataLst>
          </p:nvPr>
        </p:nvSpPr>
        <p:spPr>
          <a:xfrm>
            <a:off x="4239260" y="1612265"/>
            <a:ext cx="73279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luō </a:t>
            </a:r>
            <a:endParaRPr lang="zh-CN" altLang="en-US" sz="2400">
              <a:solidFill>
                <a:srgbClr val="7030A0"/>
              </a:solidFill>
            </a:endParaRPr>
          </a:p>
        </p:txBody>
      </p:sp>
      <p:sp>
        <p:nvSpPr>
          <p:cNvPr id="15" name="文本框 14"/>
          <p:cNvSpPr txBox="1"/>
          <p:nvPr>
            <p:custDataLst>
              <p:tags r:id="rId13"/>
            </p:custDataLst>
          </p:nvPr>
        </p:nvSpPr>
        <p:spPr>
          <a:xfrm>
            <a:off x="5295265" y="1612265"/>
            <a:ext cx="52514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jié</a:t>
            </a:r>
            <a:endParaRPr lang="zh-CN" altLang="en-US" sz="2400">
              <a:solidFill>
                <a:srgbClr val="7030A0"/>
              </a:solidFill>
            </a:endParaRPr>
          </a:p>
        </p:txBody>
      </p:sp>
      <p:sp>
        <p:nvSpPr>
          <p:cNvPr id="16" name="文本框 15"/>
          <p:cNvSpPr txBox="1"/>
          <p:nvPr>
            <p:custDataLst>
              <p:tags r:id="rId14"/>
            </p:custDataLst>
          </p:nvPr>
        </p:nvSpPr>
        <p:spPr>
          <a:xfrm>
            <a:off x="6200140" y="1612265"/>
            <a:ext cx="6096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xié</a:t>
            </a:r>
            <a:endParaRPr lang="zh-CN" altLang="en-US" sz="2400">
              <a:solidFill>
                <a:srgbClr val="7030A0"/>
              </a:solidFill>
            </a:endParaRPr>
          </a:p>
        </p:txBody>
      </p:sp>
      <p:sp>
        <p:nvSpPr>
          <p:cNvPr id="17" name="文本框 16"/>
          <p:cNvSpPr txBox="1"/>
          <p:nvPr>
            <p:custDataLst>
              <p:tags r:id="rId15"/>
            </p:custDataLst>
          </p:nvPr>
        </p:nvSpPr>
        <p:spPr>
          <a:xfrm>
            <a:off x="6965315" y="1581150"/>
            <a:ext cx="94297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móu</a:t>
            </a:r>
            <a:endParaRPr lang="zh-CN" altLang="en-US" sz="2400">
              <a:solidFill>
                <a:srgbClr val="7030A0"/>
              </a:solidFill>
            </a:endParaRPr>
          </a:p>
        </p:txBody>
      </p:sp>
      <p:sp>
        <p:nvSpPr>
          <p:cNvPr id="18" name="文本框 17"/>
          <p:cNvSpPr txBox="1"/>
          <p:nvPr>
            <p:custDataLst>
              <p:tags r:id="rId16"/>
            </p:custDataLst>
          </p:nvPr>
        </p:nvSpPr>
        <p:spPr>
          <a:xfrm>
            <a:off x="8292465" y="1612265"/>
            <a:ext cx="609600"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jiǎ</a:t>
            </a:r>
            <a:endParaRPr lang="zh-CN" altLang="en-US" sz="2400">
              <a:solidFill>
                <a:srgbClr val="7030A0"/>
              </a:solidFill>
            </a:endParaRPr>
          </a:p>
        </p:txBody>
      </p:sp>
      <p:sp>
        <p:nvSpPr>
          <p:cNvPr id="19" name="文本框 18"/>
          <p:cNvSpPr txBox="1"/>
          <p:nvPr>
            <p:custDataLst>
              <p:tags r:id="rId17"/>
            </p:custDataLst>
          </p:nvPr>
        </p:nvSpPr>
        <p:spPr>
          <a:xfrm>
            <a:off x="9305925" y="1612265"/>
            <a:ext cx="66992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shì</a:t>
            </a:r>
            <a:endParaRPr lang="zh-CN" altLang="en-US" sz="2400">
              <a:solidFill>
                <a:srgbClr val="7030A0"/>
              </a:solidFill>
            </a:endParaRPr>
          </a:p>
        </p:txBody>
      </p:sp>
      <p:sp>
        <p:nvSpPr>
          <p:cNvPr id="20" name="文本框 19"/>
          <p:cNvSpPr txBox="1"/>
          <p:nvPr>
            <p:custDataLst>
              <p:tags r:id="rId18"/>
            </p:custDataLst>
          </p:nvPr>
        </p:nvSpPr>
        <p:spPr>
          <a:xfrm>
            <a:off x="10157460" y="1612265"/>
            <a:ext cx="57594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7030A0"/>
                </a:solidFill>
              </a:rPr>
              <a:t>zā</a:t>
            </a:r>
            <a:endParaRPr lang="zh-CN" altLang="en-US" sz="2400">
              <a:solidFill>
                <a:srgbClr val="7030A0"/>
              </a:solidFill>
            </a:endParaRPr>
          </a:p>
        </p:txBody>
      </p:sp>
      <p:sp>
        <p:nvSpPr>
          <p:cNvPr id="21" name="文本框 20"/>
          <p:cNvSpPr txBox="1"/>
          <p:nvPr>
            <p:custDataLst>
              <p:tags r:id="rId19"/>
            </p:custDataLst>
          </p:nvPr>
        </p:nvSpPr>
        <p:spPr>
          <a:xfrm>
            <a:off x="1583690" y="4598035"/>
            <a:ext cx="22205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rgbClr val="7030A0"/>
                </a:solidFill>
                <a:latin typeface="方正楷体_GB2312" panose="02000000000000000000" charset="-122"/>
                <a:ea typeface="方正楷体_GB2312" panose="02000000000000000000" charset="-122"/>
              </a:rPr>
              <a:t>茂盛的样子</a:t>
            </a:r>
            <a:endParaRPr lang="zh-CN" altLang="en-US" sz="2800">
              <a:solidFill>
                <a:srgbClr val="7030A0"/>
              </a:solidFill>
              <a:latin typeface="方正楷体_GB2312" panose="02000000000000000000" charset="-122"/>
              <a:ea typeface="方正楷体_GB2312" panose="02000000000000000000" charset="-122"/>
            </a:endParaRPr>
          </a:p>
        </p:txBody>
      </p:sp>
      <p:sp>
        <p:nvSpPr>
          <p:cNvPr id="22" name="文本框 21"/>
          <p:cNvSpPr txBox="1"/>
          <p:nvPr>
            <p:custDataLst>
              <p:tags r:id="rId20"/>
            </p:custDataLst>
          </p:nvPr>
        </p:nvSpPr>
        <p:spPr>
          <a:xfrm>
            <a:off x="4254500" y="4507230"/>
            <a:ext cx="22205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rgbClr val="7030A0"/>
                </a:solidFill>
                <a:latin typeface="方正楷体_GB2312" panose="02000000000000000000" charset="-122"/>
                <a:ea typeface="方正楷体_GB2312" panose="02000000000000000000" charset="-122"/>
              </a:rPr>
              <a:t>拾取，摘取</a:t>
            </a:r>
            <a:endParaRPr lang="zh-CN" altLang="en-US" sz="2800">
              <a:solidFill>
                <a:srgbClr val="7030A0"/>
              </a:solidFill>
              <a:latin typeface="方正楷体_GB2312" panose="02000000000000000000" charset="-122"/>
              <a:ea typeface="方正楷体_GB2312" panose="02000000000000000000" charset="-122"/>
            </a:endParaRPr>
          </a:p>
        </p:txBody>
      </p:sp>
      <p:sp>
        <p:nvSpPr>
          <p:cNvPr id="23" name="文本框 22"/>
          <p:cNvSpPr txBox="1"/>
          <p:nvPr>
            <p:custDataLst>
              <p:tags r:id="rId21"/>
            </p:custDataLst>
          </p:nvPr>
        </p:nvSpPr>
        <p:spPr>
          <a:xfrm>
            <a:off x="6602730" y="4511675"/>
            <a:ext cx="2472055"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7030A0"/>
                </a:solidFill>
                <a:latin typeface="方正楷体_GB2312" panose="02000000000000000000" charset="-122"/>
                <a:ea typeface="方正楷体_GB2312" panose="02000000000000000000" charset="-122"/>
              </a:rPr>
              <a:t>古代打仗战士所戴的头盔。</a:t>
            </a:r>
            <a:endParaRPr lang="zh-CN" altLang="en-US" sz="2800">
              <a:solidFill>
                <a:srgbClr val="7030A0"/>
              </a:solidFill>
              <a:latin typeface="方正楷体_GB2312" panose="02000000000000000000" charset="-122"/>
              <a:ea typeface="方正楷体_GB2312" panose="02000000000000000000" charset="-122"/>
            </a:endParaRPr>
          </a:p>
        </p:txBody>
      </p:sp>
      <p:sp>
        <p:nvSpPr>
          <p:cNvPr id="24" name="文本框 23"/>
          <p:cNvSpPr txBox="1"/>
          <p:nvPr>
            <p:custDataLst>
              <p:tags r:id="rId22"/>
            </p:custDataLst>
          </p:nvPr>
        </p:nvSpPr>
        <p:spPr>
          <a:xfrm>
            <a:off x="9305925" y="4511675"/>
            <a:ext cx="75565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rgbClr val="7030A0"/>
                </a:solidFill>
                <a:latin typeface="方正楷体_GB2312" panose="02000000000000000000" charset="-122"/>
                <a:ea typeface="方正楷体_GB2312" panose="02000000000000000000" charset="-122"/>
              </a:rPr>
              <a:t>他</a:t>
            </a:r>
            <a:endParaRPr lang="zh-CN" altLang="en-US" sz="2800">
              <a:solidFill>
                <a:srgbClr val="7030A0"/>
              </a:solidFill>
              <a:latin typeface="方正楷体_GB2312" panose="02000000000000000000" charset="-122"/>
              <a:ea typeface="方正楷体_GB2312" panose="02000000000000000000"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3" presetClass="entr" presetSubtype="10" dur="50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linds(horizontal)">
                                      <p:cBhvr>
                                        <p:cTn id="14" dur="500"/>
                                        <p:tgtEl>
                                          <p:spTgt spid="5"/>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grpId="0" nodeType="click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additive="base">
                                        <p:cTn id="49" dur="500" fill="hold"/>
                                        <p:tgtEl>
                                          <p:spTgt spid="17"/>
                                        </p:tgtEl>
                                        <p:attrNameLst>
                                          <p:attrName>ppt_x</p:attrName>
                                        </p:attrNameLst>
                                      </p:cBhvr>
                                      <p:tavLst>
                                        <p:tav tm="0">
                                          <p:val>
                                            <p:strVal val="#ppt_x"/>
                                          </p:val>
                                        </p:tav>
                                        <p:tav tm="100000">
                                          <p:val>
                                            <p:strVal val="#ppt_x"/>
                                          </p:val>
                                        </p:tav>
                                      </p:tavLst>
                                    </p:anim>
                                    <p:anim calcmode="lin" valueType="num">
                                      <p:cBhvr additive="base">
                                        <p:cTn id="5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p:stCondLst>
                              <p:cond delay="0"/>
                            </p:stCondLst>
                            <p:childTnLst>
                              <p:par>
                                <p:cTn id="53" presetID="2" presetClass="entr" presetSubtype="4" dur="50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 calcmode="lin" valueType="num">
                                      <p:cBhvr additive="base">
                                        <p:cTn id="55" dur="500" fill="hold"/>
                                        <p:tgtEl>
                                          <p:spTgt spid="18"/>
                                        </p:tgtEl>
                                        <p:attrNameLst>
                                          <p:attrName>ppt_x</p:attrName>
                                        </p:attrNameLst>
                                      </p:cBhvr>
                                      <p:tavLst>
                                        <p:tav tm="0">
                                          <p:val>
                                            <p:strVal val="#ppt_x"/>
                                          </p:val>
                                        </p:tav>
                                        <p:tav tm="100000">
                                          <p:val>
                                            <p:strVal val="#ppt_x"/>
                                          </p:val>
                                        </p:tav>
                                      </p:tavLst>
                                    </p:anim>
                                    <p:anim calcmode="lin" valueType="num">
                                      <p:cBhvr additive="base">
                                        <p:cTn id="5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p:stCondLst>
                              <p:cond delay="0"/>
                            </p:stCondLst>
                            <p:childTnLst>
                              <p:par>
                                <p:cTn id="59" presetID="2" presetClass="entr" presetSubtype="4" dur="500"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additive="base">
                                        <p:cTn id="61" dur="500" fill="hold"/>
                                        <p:tgtEl>
                                          <p:spTgt spid="19"/>
                                        </p:tgtEl>
                                        <p:attrNameLst>
                                          <p:attrName>ppt_x</p:attrName>
                                        </p:attrNameLst>
                                      </p:cBhvr>
                                      <p:tavLst>
                                        <p:tav tm="0">
                                          <p:val>
                                            <p:strVal val="#ppt_x"/>
                                          </p:val>
                                        </p:tav>
                                        <p:tav tm="100000">
                                          <p:val>
                                            <p:strVal val="#ppt_x"/>
                                          </p:val>
                                        </p:tav>
                                      </p:tavLst>
                                    </p:anim>
                                    <p:anim calcmode="lin" valueType="num">
                                      <p:cBhvr additive="base">
                                        <p:cTn id="6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p:stCondLst>
                              <p:cond delay="0"/>
                            </p:stCondLst>
                            <p:childTnLst>
                              <p:par>
                                <p:cTn id="65" presetID="2" presetClass="entr" presetSubtype="4" dur="500"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anim calcmode="lin" valueType="num">
                                      <p:cBhvr additive="base">
                                        <p:cTn id="67" dur="500" fill="hold"/>
                                        <p:tgtEl>
                                          <p:spTgt spid="20"/>
                                        </p:tgtEl>
                                        <p:attrNameLst>
                                          <p:attrName>ppt_x</p:attrName>
                                        </p:attrNameLst>
                                      </p:cBhvr>
                                      <p:tavLst>
                                        <p:tav tm="0">
                                          <p:val>
                                            <p:strVal val="#ppt_x"/>
                                          </p:val>
                                        </p:tav>
                                        <p:tav tm="100000">
                                          <p:val>
                                            <p:strVal val="#ppt_x"/>
                                          </p:val>
                                        </p:tav>
                                      </p:tavLst>
                                    </p:anim>
                                    <p:anim calcmode="lin" valueType="num">
                                      <p:cBhvr additive="base">
                                        <p:cTn id="6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p:stCondLst>
                              <p:cond delay="0"/>
                            </p:stCondLst>
                            <p:childTnLst>
                              <p:par>
                                <p:cTn id="71" presetID="2" presetClass="entr" presetSubtype="4" dur="500" fill="hold" grpId="0" nodeType="clickEffect">
                                  <p:stCondLst>
                                    <p:cond delay="0"/>
                                  </p:stCondLst>
                                  <p:childTnLst>
                                    <p:set>
                                      <p:cBhvr>
                                        <p:cTn id="72" dur="1" fill="hold">
                                          <p:stCondLst>
                                            <p:cond delay="0"/>
                                          </p:stCondLst>
                                        </p:cTn>
                                        <p:tgtEl>
                                          <p:spTgt spid="21"/>
                                        </p:tgtEl>
                                        <p:attrNameLst>
                                          <p:attrName>style.visibility</p:attrName>
                                        </p:attrNameLst>
                                      </p:cBhvr>
                                      <p:to>
                                        <p:strVal val="visible"/>
                                      </p:to>
                                    </p:set>
                                    <p:anim calcmode="lin" valueType="num">
                                      <p:cBhvr additive="base">
                                        <p:cTn id="73" dur="500" fill="hold"/>
                                        <p:tgtEl>
                                          <p:spTgt spid="21"/>
                                        </p:tgtEl>
                                        <p:attrNameLst>
                                          <p:attrName>ppt_x</p:attrName>
                                        </p:attrNameLst>
                                      </p:cBhvr>
                                      <p:tavLst>
                                        <p:tav tm="0">
                                          <p:val>
                                            <p:strVal val="#ppt_x"/>
                                          </p:val>
                                        </p:tav>
                                        <p:tav tm="100000">
                                          <p:val>
                                            <p:strVal val="#ppt_x"/>
                                          </p:val>
                                        </p:tav>
                                      </p:tavLst>
                                    </p:anim>
                                    <p:anim calcmode="lin" valueType="num">
                                      <p:cBhvr additive="base">
                                        <p:cTn id="7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p:stCondLst>
                              <p:cond delay="0"/>
                            </p:stCondLst>
                            <p:childTnLst>
                              <p:par>
                                <p:cTn id="77" presetID="2" presetClass="entr" presetSubtype="4" dur="500" fill="hold" grpId="0" nodeType="clickEffect">
                                  <p:stCondLst>
                                    <p:cond delay="0"/>
                                  </p:stCondLst>
                                  <p:childTnLst>
                                    <p:set>
                                      <p:cBhvr>
                                        <p:cTn id="78" dur="1" fill="hold">
                                          <p:stCondLst>
                                            <p:cond delay="0"/>
                                          </p:stCondLst>
                                        </p:cTn>
                                        <p:tgtEl>
                                          <p:spTgt spid="22"/>
                                        </p:tgtEl>
                                        <p:attrNameLst>
                                          <p:attrName>style.visibility</p:attrName>
                                        </p:attrNameLst>
                                      </p:cBhvr>
                                      <p:to>
                                        <p:strVal val="visible"/>
                                      </p:to>
                                    </p:set>
                                    <p:anim calcmode="lin" valueType="num">
                                      <p:cBhvr additive="base">
                                        <p:cTn id="79" dur="500" fill="hold"/>
                                        <p:tgtEl>
                                          <p:spTgt spid="22"/>
                                        </p:tgtEl>
                                        <p:attrNameLst>
                                          <p:attrName>ppt_x</p:attrName>
                                        </p:attrNameLst>
                                      </p:cBhvr>
                                      <p:tavLst>
                                        <p:tav tm="0">
                                          <p:val>
                                            <p:strVal val="#ppt_x"/>
                                          </p:val>
                                        </p:tav>
                                        <p:tav tm="100000">
                                          <p:val>
                                            <p:strVal val="#ppt_x"/>
                                          </p:val>
                                        </p:tav>
                                      </p:tavLst>
                                    </p:anim>
                                    <p:anim calcmode="lin" valueType="num">
                                      <p:cBhvr additive="base">
                                        <p:cTn id="8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1" fill="hold" nodeType="clickPar">
                      <p:stCondLst>
                        <p:cond delay="indefinite"/>
                      </p:stCondLst>
                      <p:childTnLst>
                        <p:par>
                          <p:cTn id="82" fill="hold">
                            <p:stCondLst>
                              <p:cond delay="0"/>
                            </p:stCondLst>
                            <p:childTnLst>
                              <p:par>
                                <p:cTn id="83" presetID="2" presetClass="entr" presetSubtype="4" dur="500" fill="hold" grpId="0" nodeType="clickEffect">
                                  <p:stCondLst>
                                    <p:cond delay="0"/>
                                  </p:stCondLst>
                                  <p:childTnLst>
                                    <p:set>
                                      <p:cBhvr>
                                        <p:cTn id="84" dur="1" fill="hold">
                                          <p:stCondLst>
                                            <p:cond delay="0"/>
                                          </p:stCondLst>
                                        </p:cTn>
                                        <p:tgtEl>
                                          <p:spTgt spid="23"/>
                                        </p:tgtEl>
                                        <p:attrNameLst>
                                          <p:attrName>style.visibility</p:attrName>
                                        </p:attrNameLst>
                                      </p:cBhvr>
                                      <p:to>
                                        <p:strVal val="visible"/>
                                      </p:to>
                                    </p:set>
                                    <p:anim calcmode="lin" valueType="num">
                                      <p:cBhvr additive="base">
                                        <p:cTn id="85" dur="500" fill="hold"/>
                                        <p:tgtEl>
                                          <p:spTgt spid="23"/>
                                        </p:tgtEl>
                                        <p:attrNameLst>
                                          <p:attrName>ppt_x</p:attrName>
                                        </p:attrNameLst>
                                      </p:cBhvr>
                                      <p:tavLst>
                                        <p:tav tm="0">
                                          <p:val>
                                            <p:strVal val="#ppt_x"/>
                                          </p:val>
                                        </p:tav>
                                        <p:tav tm="100000">
                                          <p:val>
                                            <p:strVal val="#ppt_x"/>
                                          </p:val>
                                        </p:tav>
                                      </p:tavLst>
                                    </p:anim>
                                    <p:anim calcmode="lin" valueType="num">
                                      <p:cBhvr additive="base">
                                        <p:cTn id="8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87" fill="hold" nodeType="clickPar">
                      <p:stCondLst>
                        <p:cond delay="indefinite"/>
                      </p:stCondLst>
                      <p:childTnLst>
                        <p:par>
                          <p:cTn id="88" fill="hold">
                            <p:stCondLst>
                              <p:cond delay="0"/>
                            </p:stCondLst>
                            <p:childTnLst>
                              <p:par>
                                <p:cTn id="89" presetID="2" presetClass="entr" presetSubtype="4" dur="500" fill="hold" grpId="0" nodeType="clickEffect">
                                  <p:stCondLst>
                                    <p:cond delay="0"/>
                                  </p:stCondLst>
                                  <p:childTnLst>
                                    <p:set>
                                      <p:cBhvr>
                                        <p:cTn id="90" dur="1" fill="hold">
                                          <p:stCondLst>
                                            <p:cond delay="0"/>
                                          </p:stCondLst>
                                        </p:cTn>
                                        <p:tgtEl>
                                          <p:spTgt spid="24"/>
                                        </p:tgtEl>
                                        <p:attrNameLst>
                                          <p:attrName>style.visibility</p:attrName>
                                        </p:attrNameLst>
                                      </p:cBhvr>
                                      <p:to>
                                        <p:strVal val="visible"/>
                                      </p:to>
                                    </p:set>
                                    <p:anim calcmode="lin" valueType="num">
                                      <p:cBhvr additive="base">
                                        <p:cTn id="91" dur="500" fill="hold"/>
                                        <p:tgtEl>
                                          <p:spTgt spid="24"/>
                                        </p:tgtEl>
                                        <p:attrNameLst>
                                          <p:attrName>ppt_x</p:attrName>
                                        </p:attrNameLst>
                                      </p:cBhvr>
                                      <p:tavLst>
                                        <p:tav tm="0">
                                          <p:val>
                                            <p:strVal val="#ppt_x"/>
                                          </p:val>
                                        </p:tav>
                                        <p:tav tm="100000">
                                          <p:val>
                                            <p:strVal val="#ppt_x"/>
                                          </p:val>
                                        </p:tav>
                                      </p:tavLst>
                                    </p:anim>
                                    <p:anim calcmode="lin" valueType="num">
                                      <p:cBhvr additive="base">
                                        <p:cTn id="9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11" grpId="0"/>
      <p:bldP spid="15" grpId="0"/>
      <p:bldP spid="16" grpId="0"/>
      <p:bldP spid="17" grpId="0"/>
      <p:bldP spid="18" grpId="0"/>
      <p:bldP spid="19" grpId="0"/>
      <p:bldP spid="20" grpId="0"/>
      <p:bldP spid="21" grpId="0"/>
      <p:bldP spid="22" grpId="0"/>
      <p:bldP spid="23" grpId="0"/>
      <p:bldP spid="2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6">
            <a:lumMod val="20000"/>
            <a:lumOff val="80000"/>
            <a:alpha val="39000"/>
          </a:schemeClr>
        </a:solidFill>
        <a:effectLst/>
      </p:bgPr>
    </p:bg>
    <p:spTree>
      <p:nvGrpSpPr>
        <p:cNvPr id="1" name=""/>
        <p:cNvGrpSpPr/>
        <p:nvPr>
          <p:custDataLst>
            <p:tags r:id="rId2"/>
          </p:custDataLst>
        </p:nvPr>
      </p:nvGrpSpPr>
      <p:grpSpPr>
        <a:xfrm>
          <a:off x="0" y="0"/>
          <a:ext cx="0" cy="0"/>
        </a:xfrm>
      </p:grpSpPr>
      <p:cxnSp>
        <p:nvCxnSpPr>
          <p:cNvPr id="30" name="直接箭头连接符 29"/>
          <p:cNvCxnSpPr/>
          <p:nvPr>
            <p:custDataLst>
              <p:tags r:id="rId3"/>
            </p:custDataLst>
          </p:nvPr>
        </p:nvCxnSpPr>
        <p:spPr>
          <a:xfrm>
            <a:off x="409575" y="3528695"/>
            <a:ext cx="11435080" cy="0"/>
          </a:xfrm>
          <a:prstGeom prst="straightConnector1">
            <a:avLst/>
          </a:prstGeom>
          <a:ln>
            <a:tailEnd type="arrow" w="med" len="med"/>
          </a:ln>
        </p:spPr>
        <p:style>
          <a:lnRef idx="3">
            <a:schemeClr val="accent1"/>
          </a:lnRef>
          <a:fillRef idx="0">
            <a:schemeClr val="accent1"/>
          </a:fillRef>
          <a:effectRef idx="2">
            <a:schemeClr val="accent1"/>
          </a:effectRef>
          <a:fontRef idx="minor">
            <a:schemeClr val="tx1"/>
          </a:fontRef>
        </p:style>
      </p:cxnSp>
      <p:sp>
        <p:nvSpPr>
          <p:cNvPr id="64" name="文本框 63" hidden="1"/>
          <p:cNvSpPr txBox="1"/>
          <p:nvPr>
            <p:custDataLst>
              <p:tags r:id="rId4"/>
            </p:custDataLst>
          </p:nvPr>
        </p:nvSpPr>
        <p:spPr>
          <a:xfrm>
            <a:off x="0" y="149731"/>
            <a:ext cx="209550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a:noFill/>
                <a:cs typeface="+mn-ea"/>
                <a:sym typeface="+mn-lt"/>
              </a:rPr>
              <a:t>BY YUSHEN</a:t>
            </a:r>
            <a:endParaRPr lang="zh-CN" altLang="en-US">
              <a:noFill/>
              <a:cs typeface="+mn-ea"/>
              <a:sym typeface="+mn-lt"/>
            </a:endParaRPr>
          </a:p>
        </p:txBody>
      </p:sp>
      <p:pic>
        <p:nvPicPr>
          <p:cNvPr id="14" name="图片 13"/>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2540" y="0"/>
            <a:ext cx="1617345" cy="1617345"/>
          </a:xfrm>
          <a:prstGeom prst="rect">
            <a:avLst/>
          </a:prstGeom>
        </p:spPr>
      </p:pic>
      <p:sp>
        <p:nvSpPr>
          <p:cNvPr id="4" name="矩形 3"/>
          <p:cNvSpPr/>
          <p:nvPr>
            <p:custDataLst>
              <p:tags r:id="rId7"/>
            </p:custDataLst>
          </p:nvPr>
        </p:nvSpPr>
        <p:spPr>
          <a:xfrm>
            <a:off x="208280" y="299085"/>
            <a:ext cx="1174750" cy="8915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2600" b="1">
                <a:solidFill>
                  <a:schemeClr val="tx1"/>
                </a:solidFill>
                <a:latin typeface="微软雅黑" panose="020b0503020204020204" pitchFamily="34" charset="-122"/>
                <a:ea typeface="微软雅黑" panose="020b0503020204020204" pitchFamily="34" charset="-122"/>
              </a:rPr>
              <a:t>了解《诗经》</a:t>
            </a:r>
            <a:endParaRPr lang="zh-CN" sz="2600" b="1">
              <a:solidFill>
                <a:schemeClr val="tx1"/>
              </a:solidFill>
              <a:latin typeface="微软雅黑" panose="020b0503020204020204" pitchFamily="34" charset="-122"/>
              <a:ea typeface="微软雅黑" panose="020b0503020204020204" pitchFamily="34" charset="-122"/>
            </a:endParaRPr>
          </a:p>
        </p:txBody>
      </p:sp>
      <p:sp>
        <p:nvSpPr>
          <p:cNvPr id="2" name="文本框 1"/>
          <p:cNvSpPr txBox="1"/>
          <p:nvPr>
            <p:custDataLst>
              <p:tags r:id="rId8"/>
            </p:custDataLst>
          </p:nvPr>
        </p:nvSpPr>
        <p:spPr>
          <a:xfrm>
            <a:off x="40640" y="946785"/>
            <a:ext cx="12092305" cy="21431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ts val="4000"/>
              </a:lnSpc>
              <a:buNone/>
            </a:pP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《诗经》是</a:t>
            </a:r>
            <a:r>
              <a:rPr lang="zh-CN" altLang="en-US"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 我国第一部诗歌总集</a:t>
            </a:r>
            <a:r>
              <a:rPr lang="en-US" altLang="zh-CN"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 </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，收集了西周初年至春秋中叶</a:t>
            </a:r>
            <a:r>
              <a:rPr lang="zh-CN" altLang="en-US" sz="2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en-US" altLang="zh-CN" sz="2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500</a:t>
            </a:r>
            <a:r>
              <a:rPr lang="zh-CN" altLang="en-US" sz="2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年间的</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诗歌，共</a:t>
            </a:r>
            <a:r>
              <a:rPr lang="en-US" altLang="zh-CN" sz="2800" b="1" u="sng">
                <a:latin typeface="微软雅黑" panose="020b0503020204020204" pitchFamily="34" charset="-122"/>
                <a:ea typeface="微软雅黑" panose="020b0503020204020204" pitchFamily="34" charset="-122"/>
                <a:cs typeface="微软雅黑" panose="020b0503020204020204" pitchFamily="34" charset="-122"/>
                <a:sym typeface="+mn-ea"/>
              </a:rPr>
              <a:t> </a:t>
            </a:r>
            <a:r>
              <a:rPr lang="en-US" altLang="zh-CN"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305 </a:t>
            </a:r>
            <a:r>
              <a:rPr lang="zh-CN" altLang="en-US" sz="2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篇</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。又称</a:t>
            </a:r>
            <a:r>
              <a:rPr lang="en-US" altLang="zh-CN"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诗</a:t>
            </a:r>
            <a:r>
              <a:rPr lang="en-US" altLang="zh-CN"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或</a:t>
            </a:r>
            <a:r>
              <a:rPr lang="en-US" altLang="zh-CN"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诗三百</a:t>
            </a:r>
            <a:r>
              <a:rPr lang="en-US" altLang="zh-CN" sz="2800" b="1" u="sng">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汉代尊崇儒家被奉为经典，才称为</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诗经</a:t>
            </a:r>
            <a:r>
              <a:rPr lang="en-US" altLang="zh-CN" sz="2800" b="1">
                <a:latin typeface="微软雅黑" panose="020b0503020204020204" pitchFamily="34" charset="-122"/>
                <a:ea typeface="微软雅黑" panose="020b0503020204020204" pitchFamily="34" charset="-122"/>
                <a:cs typeface="微软雅黑" panose="020b0503020204020204" pitchFamily="34" charset="-122"/>
                <a:sym typeface="+mn-ea"/>
              </a:rPr>
              <a:t>》</a:t>
            </a: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，并沿用至今。</a:t>
            </a:r>
            <a:endParaRPr lang="zh-CN" altLang="en-US" sz="2800" b="1">
              <a:latin typeface="微软雅黑" panose="020b0503020204020204" pitchFamily="34" charset="-122"/>
              <a:ea typeface="微软雅黑" panose="020b0503020204020204" pitchFamily="34" charset="-122"/>
              <a:cs typeface="微软雅黑" panose="020b0503020204020204" pitchFamily="34" charset="-122"/>
            </a:endParaRPr>
          </a:p>
          <a:p>
            <a:pPr algn="just" fontAlgn="auto">
              <a:lnSpc>
                <a:spcPts val="4000"/>
              </a:lnSpc>
              <a:buNone/>
            </a:pPr>
            <a:r>
              <a:rPr lang="zh-CN" altLang="en-US" sz="2800" b="1">
                <a:latin typeface="微软雅黑" panose="020b0503020204020204" pitchFamily="34" charset="-122"/>
                <a:ea typeface="微软雅黑" panose="020b0503020204020204" pitchFamily="34" charset="-122"/>
                <a:cs typeface="微软雅黑" panose="020b0503020204020204" pitchFamily="34" charset="-122"/>
                <a:sym typeface="+mn-ea"/>
              </a:rPr>
              <a:t>　　</a:t>
            </a:r>
            <a:endParaRPr lang="zh-CN" altLang="en-US" sz="2800" b="1">
              <a:solidFill>
                <a:srgbClr val="010125"/>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3" name="文本框 2"/>
          <p:cNvSpPr txBox="1"/>
          <p:nvPr>
            <p:custDataLst>
              <p:tags r:id="rId9"/>
            </p:custDataLst>
          </p:nvPr>
        </p:nvSpPr>
        <p:spPr>
          <a:xfrm>
            <a:off x="5090160" y="103505"/>
            <a:ext cx="2444750" cy="7683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b="1">
                <a:latin typeface="微软雅黑" panose="020b0503020204020204" pitchFamily="34" charset="-122"/>
                <a:ea typeface="微软雅黑" panose="020b0503020204020204" pitchFamily="34" charset="-122"/>
                <a:sym typeface="+mn-ea"/>
              </a:rPr>
              <a:t>《诗</a:t>
            </a:r>
            <a:r>
              <a:rPr lang="en-US" altLang="zh-CN" sz="4400" b="1">
                <a:latin typeface="微软雅黑" panose="020b0503020204020204" pitchFamily="34" charset="-122"/>
                <a:ea typeface="微软雅黑" panose="020b0503020204020204" pitchFamily="34" charset="-122"/>
                <a:sym typeface="+mn-ea"/>
              </a:rPr>
              <a:t> </a:t>
            </a:r>
            <a:r>
              <a:rPr lang="zh-CN" altLang="en-US" sz="4400" b="1">
                <a:latin typeface="微软雅黑" panose="020b0503020204020204" pitchFamily="34" charset="-122"/>
                <a:ea typeface="微软雅黑" panose="020b0503020204020204" pitchFamily="34" charset="-122"/>
                <a:sym typeface="+mn-ea"/>
              </a:rPr>
              <a:t>经》</a:t>
            </a:r>
            <a:endParaRPr lang="zh-CN" altLang="en-US" sz="4400" b="1">
              <a:latin typeface="微软雅黑" panose="020b0503020204020204" pitchFamily="34" charset="-122"/>
              <a:ea typeface="微软雅黑" panose="020b0503020204020204" pitchFamily="34" charset="-122"/>
              <a:sym typeface="+mn-ea"/>
            </a:endParaRPr>
          </a:p>
        </p:txBody>
      </p:sp>
      <p:grpSp>
        <p:nvGrpSpPr>
          <p:cNvPr id="38" name="组合 37"/>
          <p:cNvGrpSpPr/>
          <p:nvPr>
            <p:custDataLst>
              <p:tags r:id="rId10"/>
            </p:custDataLst>
          </p:nvPr>
        </p:nvGrpSpPr>
        <p:grpSpPr>
          <a:xfrm>
            <a:off x="624205" y="3053715"/>
            <a:ext cx="946150" cy="949960"/>
            <a:chOff x="983" y="5337"/>
            <a:chExt cx="1490" cy="1496"/>
          </a:xfrm>
        </p:grpSpPr>
        <p:grpSp>
          <p:nvGrpSpPr>
            <p:cNvPr id="7" name="组合 6"/>
            <p:cNvGrpSpPr/>
            <p:nvPr>
              <p:custDataLst>
                <p:tags r:id="rId11"/>
              </p:custDataLst>
            </p:nvPr>
          </p:nvGrpSpPr>
          <p:grpSpPr>
            <a:xfrm>
              <a:off x="983" y="5337"/>
              <a:ext cx="1490" cy="1496"/>
              <a:chOff x="6402" y="7573"/>
              <a:chExt cx="2548" cy="2556"/>
            </a:xfrm>
          </p:grpSpPr>
          <p:sp>
            <p:nvSpPr>
              <p:cNvPr id="6" name="椭圆 5"/>
              <p:cNvSpPr/>
              <p:nvPr>
                <p:custDataLst>
                  <p:tags r:id="rId12"/>
                </p:custDataLst>
              </p:nvPr>
            </p:nvSpPr>
            <p:spPr>
              <a:xfrm>
                <a:off x="6574" y="7742"/>
                <a:ext cx="2182" cy="218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29" name="Freeform 5"/>
              <p:cNvSpPr>
                <a:spLocks noEditPoints="1"/>
              </p:cNvSpPr>
              <p:nvPr>
                <p:custDataLst>
                  <p:tags r:id="rId13"/>
                </p:custDataLst>
              </p:nvPr>
            </p:nvSpPr>
            <p:spPr>
              <a:xfrm>
                <a:off x="6402" y="7573"/>
                <a:ext cx="2548" cy="2557"/>
              </a:xfrm>
              <a:custGeom>
                <a:cxnLst>
                  <a:cxn ang="0">
                    <a:pos x="1617725" y="811398"/>
                  </a:cxn>
                  <a:cxn ang="0">
                    <a:pos x="808863" y="1380183"/>
                  </a:cxn>
                  <a:cxn ang="0">
                    <a:pos x="821284" y="199368"/>
                  </a:cxn>
                  <a:cxn ang="0">
                    <a:pos x="808863" y="199368"/>
                  </a:cxn>
                  <a:cxn ang="0">
                    <a:pos x="853434" y="164185"/>
                  </a:cxn>
                  <a:cxn ang="0">
                    <a:pos x="1125247" y="130469"/>
                  </a:cxn>
                  <a:cxn ang="0">
                    <a:pos x="1173472" y="320308"/>
                  </a:cxn>
                  <a:cxn ang="0">
                    <a:pos x="1144245" y="139997"/>
                  </a:cxn>
                  <a:cxn ang="0">
                    <a:pos x="1208544" y="343030"/>
                  </a:cxn>
                  <a:cxn ang="0">
                    <a:pos x="1357603" y="300518"/>
                  </a:cxn>
                  <a:cxn ang="0">
                    <a:pos x="1364910" y="558523"/>
                  </a:cxn>
                  <a:cxn ang="0">
                    <a:pos x="1281612" y="423657"/>
                  </a:cxn>
                  <a:cxn ang="0">
                    <a:pos x="1557809" y="825324"/>
                  </a:cxn>
                  <a:cxn ang="0">
                    <a:pos x="1415327" y="740300"/>
                  </a:cxn>
                  <a:cxn ang="0">
                    <a:pos x="1415327" y="740300"/>
                  </a:cxn>
                  <a:cxn ang="0">
                    <a:pos x="1553425" y="894224"/>
                  </a:cxn>
                  <a:cxn ang="0">
                    <a:pos x="1332029" y="1126575"/>
                  </a:cxn>
                  <a:cxn ang="0">
                    <a:pos x="1224619" y="1259976"/>
                  </a:cxn>
                  <a:cxn ang="0">
                    <a:pos x="1087982" y="1355995"/>
                  </a:cxn>
                  <a:cxn ang="0">
                    <a:pos x="1207083" y="1276101"/>
                  </a:cxn>
                  <a:cxn ang="0">
                    <a:pos x="1066792" y="1517248"/>
                  </a:cxn>
                  <a:cxn ang="0">
                    <a:pos x="775251" y="1422695"/>
                  </a:cxn>
                  <a:cxn ang="0">
                    <a:pos x="819823" y="1423428"/>
                  </a:cxn>
                  <a:cxn ang="0">
                    <a:pos x="762830" y="1561227"/>
                  </a:cxn>
                  <a:cxn ang="0">
                    <a:pos x="416487" y="1315681"/>
                  </a:cxn>
                  <a:cxn ang="0">
                    <a:pos x="433293" y="1294425"/>
                  </a:cxn>
                  <a:cxn ang="0">
                    <a:pos x="391644" y="1258510"/>
                  </a:cxn>
                  <a:cxn ang="0">
                    <a:pos x="391644" y="1258510"/>
                  </a:cxn>
                  <a:cxn ang="0">
                    <a:pos x="357302" y="1223327"/>
                  </a:cxn>
                  <a:cxn ang="0">
                    <a:pos x="232356" y="1291493"/>
                  </a:cxn>
                  <a:cxn ang="0">
                    <a:pos x="243316" y="1042284"/>
                  </a:cxn>
                  <a:cxn ang="0">
                    <a:pos x="201668" y="876632"/>
                  </a:cxn>
                  <a:cxn ang="0">
                    <a:pos x="222127" y="981447"/>
                  </a:cxn>
                  <a:cxn ang="0">
                    <a:pos x="98642" y="747630"/>
                  </a:cxn>
                  <a:cxn ang="0">
                    <a:pos x="200206" y="854643"/>
                  </a:cxn>
                  <a:cxn ang="0">
                    <a:pos x="114717" y="731504"/>
                  </a:cxn>
                  <a:cxn ang="0">
                    <a:pos x="230164" y="502818"/>
                  </a:cxn>
                  <a:cxn ang="0">
                    <a:pos x="345612" y="221357"/>
                  </a:cxn>
                  <a:cxn ang="0">
                    <a:pos x="360956" y="395804"/>
                  </a:cxn>
                  <a:cxn ang="0">
                    <a:pos x="474942" y="299052"/>
                  </a:cxn>
                  <a:cxn ang="0">
                    <a:pos x="377761" y="378213"/>
                  </a:cxn>
                  <a:cxn ang="0">
                    <a:pos x="442792" y="156123"/>
                  </a:cxn>
                  <a:cxn ang="0">
                    <a:pos x="708029" y="66700"/>
                  </a:cxn>
                  <a:cxn ang="0">
                    <a:pos x="702914" y="139997"/>
                  </a:cxn>
                  <a:cxn ang="0">
                    <a:pos x="732872" y="63768"/>
                  </a:cxn>
                  <a:cxn ang="0">
                    <a:pos x="1405828" y="357689"/>
                  </a:cxn>
                  <a:cxn ang="0">
                    <a:pos x="1446746" y="1205003"/>
                  </a:cxn>
                  <a:cxn ang="0">
                    <a:pos x="1250924" y="1418297"/>
                  </a:cxn>
                  <a:cxn ang="0">
                    <a:pos x="475673" y="1484265"/>
                  </a:cxn>
                  <a:cxn ang="0">
                    <a:pos x="207513" y="490357"/>
                  </a:cxn>
                </a:cxnLst>
                <a:rect l="0" t="0" r="0" b="0"/>
                <a:pathLst>
                  <a:path w="2214" h="2214">
                    <a:moveTo>
                      <a:pt x="1107" y="0"/>
                    </a:moveTo>
                    <a:cubicBezTo>
                      <a:pt x="496" y="0"/>
                      <a:pt x="0" y="496"/>
                      <a:pt x="0" y="1107"/>
                    </a:cubicBezTo>
                    <a:cubicBezTo>
                      <a:pt x="0" y="1718"/>
                      <a:pt x="496" y="2214"/>
                      <a:pt x="1107" y="2214"/>
                    </a:cubicBezTo>
                    <a:cubicBezTo>
                      <a:pt x="1718" y="2214"/>
                      <a:pt x="2214" y="1718"/>
                      <a:pt x="2214" y="1107"/>
                    </a:cubicBezTo>
                    <a:cubicBezTo>
                      <a:pt x="2214" y="496"/>
                      <a:pt x="1718" y="0"/>
                      <a:pt x="1107" y="0"/>
                    </a:cubicBezTo>
                    <a:close/>
                    <a:moveTo>
                      <a:pt x="1107" y="331"/>
                    </a:moveTo>
                    <a:cubicBezTo>
                      <a:pt x="1536" y="331"/>
                      <a:pt x="1883" y="679"/>
                      <a:pt x="1883" y="1107"/>
                    </a:cubicBezTo>
                    <a:cubicBezTo>
                      <a:pt x="1883" y="1536"/>
                      <a:pt x="1536" y="1883"/>
                      <a:pt x="1107" y="1883"/>
                    </a:cubicBezTo>
                    <a:cubicBezTo>
                      <a:pt x="679" y="1883"/>
                      <a:pt x="331" y="1536"/>
                      <a:pt x="331" y="1107"/>
                    </a:cubicBezTo>
                    <a:cubicBezTo>
                      <a:pt x="331" y="679"/>
                      <a:pt x="679" y="331"/>
                      <a:pt x="1107" y="331"/>
                    </a:cubicBezTo>
                    <a:close/>
                    <a:moveTo>
                      <a:pt x="1107" y="272"/>
                    </a:moveTo>
                    <a:cubicBezTo>
                      <a:pt x="1113" y="272"/>
                      <a:pt x="1118" y="272"/>
                      <a:pt x="1124" y="272"/>
                    </a:cubicBezTo>
                    <a:lnTo>
                      <a:pt x="1138" y="224"/>
                    </a:lnTo>
                    <a:lnTo>
                      <a:pt x="950" y="220"/>
                    </a:lnTo>
                    <a:lnTo>
                      <a:pt x="922" y="292"/>
                    </a:lnTo>
                    <a:cubicBezTo>
                      <a:pt x="981" y="279"/>
                      <a:pt x="1043" y="272"/>
                      <a:pt x="1107" y="272"/>
                    </a:cubicBezTo>
                    <a:close/>
                    <a:moveTo>
                      <a:pt x="1154" y="273"/>
                    </a:moveTo>
                    <a:cubicBezTo>
                      <a:pt x="1227" y="277"/>
                      <a:pt x="1298" y="291"/>
                      <a:pt x="1366" y="313"/>
                    </a:cubicBezTo>
                    <a:lnTo>
                      <a:pt x="1298" y="227"/>
                    </a:lnTo>
                    <a:lnTo>
                      <a:pt x="1168" y="224"/>
                    </a:lnTo>
                    <a:lnTo>
                      <a:pt x="1154" y="273"/>
                    </a:lnTo>
                    <a:close/>
                    <a:moveTo>
                      <a:pt x="1418" y="332"/>
                    </a:moveTo>
                    <a:lnTo>
                      <a:pt x="1420" y="332"/>
                    </a:lnTo>
                    <a:lnTo>
                      <a:pt x="1540" y="178"/>
                    </a:lnTo>
                    <a:cubicBezTo>
                      <a:pt x="1442" y="132"/>
                      <a:pt x="1336" y="101"/>
                      <a:pt x="1224" y="89"/>
                    </a:cubicBezTo>
                    <a:lnTo>
                      <a:pt x="1418" y="332"/>
                    </a:lnTo>
                    <a:close/>
                    <a:moveTo>
                      <a:pt x="1448" y="344"/>
                    </a:moveTo>
                    <a:cubicBezTo>
                      <a:pt x="1504" y="369"/>
                      <a:pt x="1557" y="401"/>
                      <a:pt x="1606" y="437"/>
                    </a:cubicBezTo>
                    <a:lnTo>
                      <a:pt x="1651" y="439"/>
                    </a:lnTo>
                    <a:lnTo>
                      <a:pt x="1626" y="223"/>
                    </a:lnTo>
                    <a:cubicBezTo>
                      <a:pt x="1607" y="212"/>
                      <a:pt x="1587" y="201"/>
                      <a:pt x="1566" y="190"/>
                    </a:cubicBezTo>
                    <a:lnTo>
                      <a:pt x="1566" y="191"/>
                    </a:lnTo>
                    <a:lnTo>
                      <a:pt x="1448" y="344"/>
                    </a:lnTo>
                    <a:close/>
                    <a:moveTo>
                      <a:pt x="1645" y="468"/>
                    </a:moveTo>
                    <a:cubicBezTo>
                      <a:pt x="1648" y="470"/>
                      <a:pt x="1651" y="473"/>
                      <a:pt x="1655" y="476"/>
                    </a:cubicBezTo>
                    <a:lnTo>
                      <a:pt x="1654" y="468"/>
                    </a:lnTo>
                    <a:lnTo>
                      <a:pt x="1645" y="468"/>
                    </a:lnTo>
                    <a:close/>
                    <a:moveTo>
                      <a:pt x="1687" y="506"/>
                    </a:moveTo>
                    <a:cubicBezTo>
                      <a:pt x="1704" y="522"/>
                      <a:pt x="1720" y="539"/>
                      <a:pt x="1735" y="556"/>
                    </a:cubicBezTo>
                    <a:lnTo>
                      <a:pt x="1858" y="410"/>
                    </a:lnTo>
                    <a:cubicBezTo>
                      <a:pt x="1799" y="346"/>
                      <a:pt x="1732" y="290"/>
                      <a:pt x="1658" y="242"/>
                    </a:cubicBezTo>
                    <a:lnTo>
                      <a:pt x="1687" y="506"/>
                    </a:lnTo>
                    <a:close/>
                    <a:moveTo>
                      <a:pt x="1754" y="578"/>
                    </a:moveTo>
                    <a:cubicBezTo>
                      <a:pt x="1799" y="634"/>
                      <a:pt x="1838" y="696"/>
                      <a:pt x="1868" y="762"/>
                    </a:cubicBezTo>
                    <a:lnTo>
                      <a:pt x="1898" y="458"/>
                    </a:lnTo>
                    <a:lnTo>
                      <a:pt x="1901" y="459"/>
                    </a:lnTo>
                    <a:cubicBezTo>
                      <a:pt x="1893" y="450"/>
                      <a:pt x="1886" y="441"/>
                      <a:pt x="1878" y="432"/>
                    </a:cubicBezTo>
                    <a:lnTo>
                      <a:pt x="1754" y="578"/>
                    </a:lnTo>
                    <a:close/>
                    <a:moveTo>
                      <a:pt x="1887" y="806"/>
                    </a:moveTo>
                    <a:cubicBezTo>
                      <a:pt x="1906" y="856"/>
                      <a:pt x="1920" y="907"/>
                      <a:pt x="1930" y="961"/>
                    </a:cubicBezTo>
                    <a:lnTo>
                      <a:pt x="2090" y="1127"/>
                    </a:lnTo>
                    <a:lnTo>
                      <a:pt x="2132" y="1126"/>
                    </a:lnTo>
                    <a:cubicBezTo>
                      <a:pt x="2132" y="1120"/>
                      <a:pt x="2132" y="1113"/>
                      <a:pt x="2132" y="1107"/>
                    </a:cubicBezTo>
                    <a:cubicBezTo>
                      <a:pt x="2132" y="1021"/>
                      <a:pt x="2121" y="938"/>
                      <a:pt x="2102" y="858"/>
                    </a:cubicBezTo>
                    <a:lnTo>
                      <a:pt x="1887" y="806"/>
                    </a:lnTo>
                    <a:close/>
                    <a:moveTo>
                      <a:pt x="1937" y="1010"/>
                    </a:moveTo>
                    <a:cubicBezTo>
                      <a:pt x="1941" y="1042"/>
                      <a:pt x="1942" y="1074"/>
                      <a:pt x="1942" y="1107"/>
                    </a:cubicBezTo>
                    <a:cubicBezTo>
                      <a:pt x="1942" y="1114"/>
                      <a:pt x="1942" y="1121"/>
                      <a:pt x="1942" y="1128"/>
                    </a:cubicBezTo>
                    <a:lnTo>
                      <a:pt x="2050" y="1127"/>
                    </a:lnTo>
                    <a:lnTo>
                      <a:pt x="1937" y="1010"/>
                    </a:lnTo>
                    <a:close/>
                    <a:moveTo>
                      <a:pt x="1941" y="1157"/>
                    </a:moveTo>
                    <a:cubicBezTo>
                      <a:pt x="1940" y="1165"/>
                      <a:pt x="1940" y="1172"/>
                      <a:pt x="1939" y="1180"/>
                    </a:cubicBezTo>
                    <a:lnTo>
                      <a:pt x="1937" y="1346"/>
                    </a:lnTo>
                    <a:lnTo>
                      <a:pt x="2126" y="1220"/>
                    </a:lnTo>
                    <a:cubicBezTo>
                      <a:pt x="2128" y="1199"/>
                      <a:pt x="2130" y="1177"/>
                      <a:pt x="2131" y="1155"/>
                    </a:cubicBezTo>
                    <a:lnTo>
                      <a:pt x="1941" y="1157"/>
                    </a:lnTo>
                    <a:close/>
                    <a:moveTo>
                      <a:pt x="1908" y="1346"/>
                    </a:moveTo>
                    <a:cubicBezTo>
                      <a:pt x="1888" y="1414"/>
                      <a:pt x="1859" y="1478"/>
                      <a:pt x="1823" y="1537"/>
                    </a:cubicBezTo>
                    <a:lnTo>
                      <a:pt x="1904" y="1592"/>
                    </a:lnTo>
                    <a:lnTo>
                      <a:pt x="1908" y="1346"/>
                    </a:lnTo>
                    <a:close/>
                    <a:moveTo>
                      <a:pt x="1767" y="1619"/>
                    </a:moveTo>
                    <a:cubicBezTo>
                      <a:pt x="1740" y="1655"/>
                      <a:pt x="1709" y="1688"/>
                      <a:pt x="1676" y="1719"/>
                    </a:cubicBezTo>
                    <a:lnTo>
                      <a:pt x="1734" y="1741"/>
                    </a:lnTo>
                    <a:lnTo>
                      <a:pt x="1767" y="1619"/>
                    </a:lnTo>
                    <a:close/>
                    <a:moveTo>
                      <a:pt x="1652" y="1741"/>
                    </a:moveTo>
                    <a:cubicBezTo>
                      <a:pt x="1602" y="1783"/>
                      <a:pt x="1548" y="1820"/>
                      <a:pt x="1489" y="1850"/>
                    </a:cubicBezTo>
                    <a:lnTo>
                      <a:pt x="1489" y="2059"/>
                    </a:lnTo>
                    <a:cubicBezTo>
                      <a:pt x="1554" y="2032"/>
                      <a:pt x="1616" y="1999"/>
                      <a:pt x="1674" y="1961"/>
                    </a:cubicBezTo>
                    <a:lnTo>
                      <a:pt x="1726" y="1770"/>
                    </a:lnTo>
                    <a:lnTo>
                      <a:pt x="1652" y="1741"/>
                    </a:lnTo>
                    <a:close/>
                    <a:moveTo>
                      <a:pt x="1460" y="1864"/>
                    </a:moveTo>
                    <a:cubicBezTo>
                      <a:pt x="1370" y="1906"/>
                      <a:pt x="1272" y="1933"/>
                      <a:pt x="1168" y="1940"/>
                    </a:cubicBezTo>
                    <a:lnTo>
                      <a:pt x="1375" y="2097"/>
                    </a:lnTo>
                    <a:cubicBezTo>
                      <a:pt x="1404" y="2089"/>
                      <a:pt x="1432" y="2080"/>
                      <a:pt x="1460" y="2070"/>
                    </a:cubicBezTo>
                    <a:lnTo>
                      <a:pt x="1460" y="1864"/>
                    </a:lnTo>
                    <a:close/>
                    <a:moveTo>
                      <a:pt x="1122" y="1942"/>
                    </a:moveTo>
                    <a:cubicBezTo>
                      <a:pt x="1117" y="1942"/>
                      <a:pt x="1112" y="1942"/>
                      <a:pt x="1107" y="1942"/>
                    </a:cubicBezTo>
                    <a:cubicBezTo>
                      <a:pt x="1091" y="1942"/>
                      <a:pt x="1076" y="1942"/>
                      <a:pt x="1061" y="1941"/>
                    </a:cubicBezTo>
                    <a:lnTo>
                      <a:pt x="1073" y="2132"/>
                    </a:lnTo>
                    <a:cubicBezTo>
                      <a:pt x="1085" y="2132"/>
                      <a:pt x="1096" y="2132"/>
                      <a:pt x="1107" y="2132"/>
                    </a:cubicBezTo>
                    <a:cubicBezTo>
                      <a:pt x="1187" y="2132"/>
                      <a:pt x="1264" y="2123"/>
                      <a:pt x="1339" y="2106"/>
                    </a:cubicBezTo>
                    <a:lnTo>
                      <a:pt x="1122" y="1942"/>
                    </a:lnTo>
                    <a:close/>
                    <a:moveTo>
                      <a:pt x="1031" y="1939"/>
                    </a:moveTo>
                    <a:cubicBezTo>
                      <a:pt x="963" y="1933"/>
                      <a:pt x="898" y="1919"/>
                      <a:pt x="835" y="1897"/>
                    </a:cubicBezTo>
                    <a:lnTo>
                      <a:pt x="1018" y="2128"/>
                    </a:lnTo>
                    <a:cubicBezTo>
                      <a:pt x="1027" y="2129"/>
                      <a:pt x="1036" y="2130"/>
                      <a:pt x="1044" y="2130"/>
                    </a:cubicBezTo>
                    <a:lnTo>
                      <a:pt x="1031" y="1939"/>
                    </a:lnTo>
                    <a:close/>
                    <a:moveTo>
                      <a:pt x="786" y="1879"/>
                    </a:moveTo>
                    <a:cubicBezTo>
                      <a:pt x="732" y="1856"/>
                      <a:pt x="681" y="1828"/>
                      <a:pt x="634" y="1795"/>
                    </a:cubicBezTo>
                    <a:lnTo>
                      <a:pt x="570" y="1795"/>
                    </a:lnTo>
                    <a:lnTo>
                      <a:pt x="582" y="1988"/>
                    </a:lnTo>
                    <a:cubicBezTo>
                      <a:pt x="596" y="1996"/>
                      <a:pt x="609" y="2003"/>
                      <a:pt x="623" y="2011"/>
                    </a:cubicBezTo>
                    <a:lnTo>
                      <a:pt x="786" y="1879"/>
                    </a:lnTo>
                    <a:close/>
                    <a:moveTo>
                      <a:pt x="593" y="1766"/>
                    </a:moveTo>
                    <a:cubicBezTo>
                      <a:pt x="584" y="1759"/>
                      <a:pt x="576" y="1752"/>
                      <a:pt x="567" y="1744"/>
                    </a:cubicBezTo>
                    <a:lnTo>
                      <a:pt x="568" y="1766"/>
                    </a:lnTo>
                    <a:lnTo>
                      <a:pt x="593" y="1766"/>
                    </a:lnTo>
                    <a:close/>
                    <a:moveTo>
                      <a:pt x="536" y="1717"/>
                    </a:moveTo>
                    <a:cubicBezTo>
                      <a:pt x="527" y="1708"/>
                      <a:pt x="518" y="1699"/>
                      <a:pt x="509" y="1691"/>
                    </a:cubicBezTo>
                    <a:lnTo>
                      <a:pt x="337" y="1784"/>
                    </a:lnTo>
                    <a:cubicBezTo>
                      <a:pt x="400" y="1855"/>
                      <a:pt x="472" y="1917"/>
                      <a:pt x="552" y="1969"/>
                    </a:cubicBezTo>
                    <a:lnTo>
                      <a:pt x="536" y="1717"/>
                    </a:lnTo>
                    <a:close/>
                    <a:moveTo>
                      <a:pt x="489" y="1669"/>
                    </a:moveTo>
                    <a:cubicBezTo>
                      <a:pt x="473" y="1651"/>
                      <a:pt x="457" y="1633"/>
                      <a:pt x="443" y="1614"/>
                    </a:cubicBezTo>
                    <a:lnTo>
                      <a:pt x="406" y="1714"/>
                    </a:lnTo>
                    <a:lnTo>
                      <a:pt x="489" y="1669"/>
                    </a:lnTo>
                    <a:close/>
                    <a:moveTo>
                      <a:pt x="422" y="1586"/>
                    </a:moveTo>
                    <a:cubicBezTo>
                      <a:pt x="418" y="1580"/>
                      <a:pt x="414" y="1574"/>
                      <a:pt x="410" y="1568"/>
                    </a:cubicBezTo>
                    <a:lnTo>
                      <a:pt x="131" y="1420"/>
                    </a:lnTo>
                    <a:cubicBezTo>
                      <a:pt x="171" y="1546"/>
                      <a:pt x="235" y="1662"/>
                      <a:pt x="318" y="1762"/>
                    </a:cubicBezTo>
                    <a:lnTo>
                      <a:pt x="368" y="1735"/>
                    </a:lnTo>
                    <a:lnTo>
                      <a:pt x="422" y="1586"/>
                    </a:lnTo>
                    <a:close/>
                    <a:moveTo>
                      <a:pt x="380" y="1519"/>
                    </a:moveTo>
                    <a:cubicBezTo>
                      <a:pt x="363" y="1488"/>
                      <a:pt x="347" y="1456"/>
                      <a:pt x="333" y="1422"/>
                    </a:cubicBezTo>
                    <a:lnTo>
                      <a:pt x="333" y="1494"/>
                    </a:lnTo>
                    <a:lnTo>
                      <a:pt x="380" y="1519"/>
                    </a:lnTo>
                    <a:close/>
                    <a:moveTo>
                      <a:pt x="304" y="1339"/>
                    </a:moveTo>
                    <a:cubicBezTo>
                      <a:pt x="291" y="1293"/>
                      <a:pt x="282" y="1245"/>
                      <a:pt x="276" y="1196"/>
                    </a:cubicBezTo>
                    <a:lnTo>
                      <a:pt x="94" y="1263"/>
                    </a:lnTo>
                    <a:cubicBezTo>
                      <a:pt x="100" y="1303"/>
                      <a:pt x="108" y="1342"/>
                      <a:pt x="119" y="1381"/>
                    </a:cubicBezTo>
                    <a:lnTo>
                      <a:pt x="305" y="1479"/>
                    </a:lnTo>
                    <a:lnTo>
                      <a:pt x="304" y="1339"/>
                    </a:lnTo>
                    <a:close/>
                    <a:moveTo>
                      <a:pt x="274" y="1166"/>
                    </a:moveTo>
                    <a:cubicBezTo>
                      <a:pt x="272" y="1147"/>
                      <a:pt x="272" y="1127"/>
                      <a:pt x="272" y="1107"/>
                    </a:cubicBezTo>
                    <a:cubicBezTo>
                      <a:pt x="272" y="1097"/>
                      <a:pt x="272" y="1087"/>
                      <a:pt x="272" y="1077"/>
                    </a:cubicBezTo>
                    <a:lnTo>
                      <a:pt x="135" y="1020"/>
                    </a:lnTo>
                    <a:lnTo>
                      <a:pt x="83" y="1074"/>
                    </a:lnTo>
                    <a:cubicBezTo>
                      <a:pt x="82" y="1085"/>
                      <a:pt x="82" y="1096"/>
                      <a:pt x="82" y="1107"/>
                    </a:cubicBezTo>
                    <a:cubicBezTo>
                      <a:pt x="82" y="1150"/>
                      <a:pt x="85" y="1192"/>
                      <a:pt x="90" y="1233"/>
                    </a:cubicBezTo>
                    <a:lnTo>
                      <a:pt x="274" y="1166"/>
                    </a:lnTo>
                    <a:close/>
                    <a:moveTo>
                      <a:pt x="274" y="1046"/>
                    </a:moveTo>
                    <a:cubicBezTo>
                      <a:pt x="278" y="982"/>
                      <a:pt x="290" y="920"/>
                      <a:pt x="308" y="861"/>
                    </a:cubicBezTo>
                    <a:lnTo>
                      <a:pt x="306" y="845"/>
                    </a:lnTo>
                    <a:lnTo>
                      <a:pt x="157" y="998"/>
                    </a:lnTo>
                    <a:lnTo>
                      <a:pt x="274" y="1046"/>
                    </a:lnTo>
                    <a:close/>
                    <a:moveTo>
                      <a:pt x="330" y="800"/>
                    </a:moveTo>
                    <a:cubicBezTo>
                      <a:pt x="341" y="771"/>
                      <a:pt x="355" y="742"/>
                      <a:pt x="369" y="715"/>
                    </a:cubicBezTo>
                    <a:lnTo>
                      <a:pt x="315" y="686"/>
                    </a:lnTo>
                    <a:lnTo>
                      <a:pt x="330" y="800"/>
                    </a:lnTo>
                    <a:close/>
                    <a:moveTo>
                      <a:pt x="384" y="689"/>
                    </a:moveTo>
                    <a:cubicBezTo>
                      <a:pt x="395" y="669"/>
                      <a:pt x="408" y="650"/>
                      <a:pt x="421" y="631"/>
                    </a:cubicBezTo>
                    <a:lnTo>
                      <a:pt x="473" y="302"/>
                    </a:lnTo>
                    <a:cubicBezTo>
                      <a:pt x="369" y="384"/>
                      <a:pt x="282" y="485"/>
                      <a:pt x="216" y="601"/>
                    </a:cubicBezTo>
                    <a:lnTo>
                      <a:pt x="384" y="689"/>
                    </a:lnTo>
                    <a:close/>
                    <a:moveTo>
                      <a:pt x="458" y="581"/>
                    </a:moveTo>
                    <a:cubicBezTo>
                      <a:pt x="470" y="567"/>
                      <a:pt x="481" y="553"/>
                      <a:pt x="494" y="540"/>
                    </a:cubicBezTo>
                    <a:lnTo>
                      <a:pt x="466" y="534"/>
                    </a:lnTo>
                    <a:lnTo>
                      <a:pt x="458" y="581"/>
                    </a:lnTo>
                    <a:close/>
                    <a:moveTo>
                      <a:pt x="517" y="516"/>
                    </a:moveTo>
                    <a:cubicBezTo>
                      <a:pt x="557" y="475"/>
                      <a:pt x="602" y="439"/>
                      <a:pt x="650" y="408"/>
                    </a:cubicBezTo>
                    <a:lnTo>
                      <a:pt x="581" y="227"/>
                    </a:lnTo>
                    <a:cubicBezTo>
                      <a:pt x="555" y="243"/>
                      <a:pt x="531" y="259"/>
                      <a:pt x="507" y="276"/>
                    </a:cubicBezTo>
                    <a:lnTo>
                      <a:pt x="470" y="505"/>
                    </a:lnTo>
                    <a:lnTo>
                      <a:pt x="517" y="516"/>
                    </a:lnTo>
                    <a:close/>
                    <a:moveTo>
                      <a:pt x="675" y="392"/>
                    </a:moveTo>
                    <a:cubicBezTo>
                      <a:pt x="715" y="368"/>
                      <a:pt x="758" y="346"/>
                      <a:pt x="802" y="329"/>
                    </a:cubicBezTo>
                    <a:lnTo>
                      <a:pt x="649" y="190"/>
                    </a:lnTo>
                    <a:cubicBezTo>
                      <a:pt x="635" y="197"/>
                      <a:pt x="620" y="205"/>
                      <a:pt x="606" y="213"/>
                    </a:cubicBezTo>
                    <a:lnTo>
                      <a:pt x="675" y="392"/>
                    </a:lnTo>
                    <a:close/>
                    <a:moveTo>
                      <a:pt x="833" y="318"/>
                    </a:moveTo>
                    <a:cubicBezTo>
                      <a:pt x="851" y="312"/>
                      <a:pt x="869" y="306"/>
                      <a:pt x="887" y="301"/>
                    </a:cubicBezTo>
                    <a:lnTo>
                      <a:pt x="969" y="91"/>
                    </a:lnTo>
                    <a:cubicBezTo>
                      <a:pt x="866" y="105"/>
                      <a:pt x="768" y="134"/>
                      <a:pt x="677" y="176"/>
                    </a:cubicBezTo>
                    <a:lnTo>
                      <a:pt x="833" y="318"/>
                    </a:lnTo>
                    <a:close/>
                    <a:moveTo>
                      <a:pt x="1003" y="87"/>
                    </a:moveTo>
                    <a:lnTo>
                      <a:pt x="962" y="191"/>
                    </a:lnTo>
                    <a:lnTo>
                      <a:pt x="1274" y="198"/>
                    </a:lnTo>
                    <a:lnTo>
                      <a:pt x="1184" y="85"/>
                    </a:lnTo>
                    <a:cubicBezTo>
                      <a:pt x="1158" y="83"/>
                      <a:pt x="1133" y="82"/>
                      <a:pt x="1107" y="82"/>
                    </a:cubicBezTo>
                    <a:cubicBezTo>
                      <a:pt x="1072" y="82"/>
                      <a:pt x="1037" y="84"/>
                      <a:pt x="1003" y="87"/>
                    </a:cubicBezTo>
                    <a:close/>
                    <a:moveTo>
                      <a:pt x="1924" y="488"/>
                    </a:moveTo>
                    <a:lnTo>
                      <a:pt x="1896" y="778"/>
                    </a:lnTo>
                    <a:lnTo>
                      <a:pt x="2093" y="826"/>
                    </a:lnTo>
                    <a:cubicBezTo>
                      <a:pt x="2058" y="702"/>
                      <a:pt x="2000" y="588"/>
                      <a:pt x="1924" y="488"/>
                    </a:cubicBezTo>
                    <a:close/>
                    <a:moveTo>
                      <a:pt x="2121" y="1258"/>
                    </a:moveTo>
                    <a:lnTo>
                      <a:pt x="1936" y="1381"/>
                    </a:lnTo>
                    <a:lnTo>
                      <a:pt x="1933" y="1612"/>
                    </a:lnTo>
                    <a:lnTo>
                      <a:pt x="1980" y="1644"/>
                    </a:lnTo>
                    <a:cubicBezTo>
                      <a:pt x="2051" y="1529"/>
                      <a:pt x="2100" y="1398"/>
                      <a:pt x="2121" y="1258"/>
                    </a:cubicBezTo>
                    <a:close/>
                    <a:moveTo>
                      <a:pt x="1965" y="1668"/>
                    </a:moveTo>
                    <a:lnTo>
                      <a:pt x="1812" y="1564"/>
                    </a:lnTo>
                    <a:lnTo>
                      <a:pt x="1712" y="1935"/>
                    </a:lnTo>
                    <a:cubicBezTo>
                      <a:pt x="1811" y="1862"/>
                      <a:pt x="1897" y="1772"/>
                      <a:pt x="1965" y="1668"/>
                    </a:cubicBezTo>
                    <a:close/>
                    <a:moveTo>
                      <a:pt x="978" y="2124"/>
                    </a:moveTo>
                    <a:lnTo>
                      <a:pt x="803" y="1903"/>
                    </a:lnTo>
                    <a:lnTo>
                      <a:pt x="651" y="2025"/>
                    </a:lnTo>
                    <a:cubicBezTo>
                      <a:pt x="752" y="2075"/>
                      <a:pt x="862" y="2109"/>
                      <a:pt x="978" y="2124"/>
                    </a:cubicBezTo>
                    <a:close/>
                    <a:moveTo>
                      <a:pt x="85" y="1030"/>
                    </a:moveTo>
                    <a:lnTo>
                      <a:pt x="302" y="808"/>
                    </a:lnTo>
                    <a:lnTo>
                      <a:pt x="284" y="669"/>
                    </a:lnTo>
                    <a:lnTo>
                      <a:pt x="202" y="626"/>
                    </a:lnTo>
                    <a:cubicBezTo>
                      <a:pt x="137" y="748"/>
                      <a:pt x="96" y="885"/>
                      <a:pt x="85" y="1030"/>
                    </a:cubicBezTo>
                    <a:close/>
                  </a:path>
                </a:pathLst>
              </a:custGeom>
              <a:solidFill>
                <a:schemeClr val="bg1">
                  <a:lumMod val="50000"/>
                </a:scheme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cs typeface="+mn-ea"/>
                  <a:sym typeface="+mn-lt"/>
                </a:endParaRPr>
              </a:p>
            </p:txBody>
          </p:sp>
        </p:grpSp>
        <p:sp>
          <p:nvSpPr>
            <p:cNvPr id="29" name="文本框 28"/>
            <p:cNvSpPr txBox="1"/>
            <p:nvPr>
              <p:custDataLst>
                <p:tags r:id="rId14"/>
              </p:custDataLst>
            </p:nvPr>
          </p:nvSpPr>
          <p:spPr>
            <a:xfrm>
              <a:off x="1225" y="5577"/>
              <a:ext cx="992"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微软雅黑" panose="020b0503020204020204" pitchFamily="34" charset="-122"/>
                  <a:ea typeface="微软雅黑" panose="020b0503020204020204" pitchFamily="34" charset="-122"/>
                </a:rPr>
                <a:t>风</a:t>
              </a:r>
              <a:endParaRPr lang="zh-CN" altLang="en-US" sz="3600" b="1">
                <a:solidFill>
                  <a:srgbClr val="FF0000"/>
                </a:solidFill>
                <a:latin typeface="微软雅黑" panose="020b0503020204020204" pitchFamily="34" charset="-122"/>
                <a:ea typeface="微软雅黑" panose="020b0503020204020204" pitchFamily="34" charset="-122"/>
              </a:endParaRPr>
            </a:p>
          </p:txBody>
        </p:sp>
      </p:grpSp>
      <p:grpSp>
        <p:nvGrpSpPr>
          <p:cNvPr id="39" name="组合 38"/>
          <p:cNvGrpSpPr/>
          <p:nvPr>
            <p:custDataLst>
              <p:tags r:id="rId15"/>
            </p:custDataLst>
          </p:nvPr>
        </p:nvGrpSpPr>
        <p:grpSpPr>
          <a:xfrm>
            <a:off x="2255520" y="3053715"/>
            <a:ext cx="946150" cy="949960"/>
            <a:chOff x="3992" y="5337"/>
            <a:chExt cx="1490" cy="1496"/>
          </a:xfrm>
        </p:grpSpPr>
        <p:grpSp>
          <p:nvGrpSpPr>
            <p:cNvPr id="10" name="组合 9"/>
            <p:cNvGrpSpPr/>
            <p:nvPr>
              <p:custDataLst>
                <p:tags r:id="rId16"/>
              </p:custDataLst>
            </p:nvPr>
          </p:nvGrpSpPr>
          <p:grpSpPr>
            <a:xfrm>
              <a:off x="3992" y="5337"/>
              <a:ext cx="1490" cy="1496"/>
              <a:chOff x="6402" y="7573"/>
              <a:chExt cx="2548" cy="2556"/>
            </a:xfrm>
          </p:grpSpPr>
          <p:sp>
            <p:nvSpPr>
              <p:cNvPr id="11" name="椭圆 10"/>
              <p:cNvSpPr/>
              <p:nvPr>
                <p:custDataLst>
                  <p:tags r:id="rId17"/>
                </p:custDataLst>
              </p:nvPr>
            </p:nvSpPr>
            <p:spPr>
              <a:xfrm>
                <a:off x="6574" y="7742"/>
                <a:ext cx="2182" cy="218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2" name="Freeform 5"/>
              <p:cNvSpPr>
                <a:spLocks noEditPoints="1"/>
              </p:cNvSpPr>
              <p:nvPr>
                <p:custDataLst>
                  <p:tags r:id="rId18"/>
                </p:custDataLst>
              </p:nvPr>
            </p:nvSpPr>
            <p:spPr>
              <a:xfrm>
                <a:off x="6402" y="7573"/>
                <a:ext cx="2548" cy="2557"/>
              </a:xfrm>
              <a:custGeom>
                <a:cxnLst>
                  <a:cxn ang="0">
                    <a:pos x="1617725" y="811398"/>
                  </a:cxn>
                  <a:cxn ang="0">
                    <a:pos x="808863" y="1380183"/>
                  </a:cxn>
                  <a:cxn ang="0">
                    <a:pos x="821284" y="199368"/>
                  </a:cxn>
                  <a:cxn ang="0">
                    <a:pos x="808863" y="199368"/>
                  </a:cxn>
                  <a:cxn ang="0">
                    <a:pos x="853434" y="164185"/>
                  </a:cxn>
                  <a:cxn ang="0">
                    <a:pos x="1125247" y="130469"/>
                  </a:cxn>
                  <a:cxn ang="0">
                    <a:pos x="1173472" y="320308"/>
                  </a:cxn>
                  <a:cxn ang="0">
                    <a:pos x="1144245" y="139997"/>
                  </a:cxn>
                  <a:cxn ang="0">
                    <a:pos x="1208544" y="343030"/>
                  </a:cxn>
                  <a:cxn ang="0">
                    <a:pos x="1357603" y="300518"/>
                  </a:cxn>
                  <a:cxn ang="0">
                    <a:pos x="1364910" y="558523"/>
                  </a:cxn>
                  <a:cxn ang="0">
                    <a:pos x="1281612" y="423657"/>
                  </a:cxn>
                  <a:cxn ang="0">
                    <a:pos x="1557809" y="825324"/>
                  </a:cxn>
                  <a:cxn ang="0">
                    <a:pos x="1415327" y="740300"/>
                  </a:cxn>
                  <a:cxn ang="0">
                    <a:pos x="1415327" y="740300"/>
                  </a:cxn>
                  <a:cxn ang="0">
                    <a:pos x="1553425" y="894224"/>
                  </a:cxn>
                  <a:cxn ang="0">
                    <a:pos x="1332029" y="1126575"/>
                  </a:cxn>
                  <a:cxn ang="0">
                    <a:pos x="1224619" y="1259976"/>
                  </a:cxn>
                  <a:cxn ang="0">
                    <a:pos x="1087982" y="1355995"/>
                  </a:cxn>
                  <a:cxn ang="0">
                    <a:pos x="1207083" y="1276101"/>
                  </a:cxn>
                  <a:cxn ang="0">
                    <a:pos x="1066792" y="1517248"/>
                  </a:cxn>
                  <a:cxn ang="0">
                    <a:pos x="775251" y="1422695"/>
                  </a:cxn>
                  <a:cxn ang="0">
                    <a:pos x="819823" y="1423428"/>
                  </a:cxn>
                  <a:cxn ang="0">
                    <a:pos x="762830" y="1561227"/>
                  </a:cxn>
                  <a:cxn ang="0">
                    <a:pos x="416487" y="1315681"/>
                  </a:cxn>
                  <a:cxn ang="0">
                    <a:pos x="433293" y="1294425"/>
                  </a:cxn>
                  <a:cxn ang="0">
                    <a:pos x="391644" y="1258510"/>
                  </a:cxn>
                  <a:cxn ang="0">
                    <a:pos x="391644" y="1258510"/>
                  </a:cxn>
                  <a:cxn ang="0">
                    <a:pos x="357302" y="1223327"/>
                  </a:cxn>
                  <a:cxn ang="0">
                    <a:pos x="232356" y="1291493"/>
                  </a:cxn>
                  <a:cxn ang="0">
                    <a:pos x="243316" y="1042284"/>
                  </a:cxn>
                  <a:cxn ang="0">
                    <a:pos x="201668" y="876632"/>
                  </a:cxn>
                  <a:cxn ang="0">
                    <a:pos x="222127" y="981447"/>
                  </a:cxn>
                  <a:cxn ang="0">
                    <a:pos x="98642" y="747630"/>
                  </a:cxn>
                  <a:cxn ang="0">
                    <a:pos x="200206" y="854643"/>
                  </a:cxn>
                  <a:cxn ang="0">
                    <a:pos x="114717" y="731504"/>
                  </a:cxn>
                  <a:cxn ang="0">
                    <a:pos x="230164" y="502818"/>
                  </a:cxn>
                  <a:cxn ang="0">
                    <a:pos x="345612" y="221357"/>
                  </a:cxn>
                  <a:cxn ang="0">
                    <a:pos x="360956" y="395804"/>
                  </a:cxn>
                  <a:cxn ang="0">
                    <a:pos x="474942" y="299052"/>
                  </a:cxn>
                  <a:cxn ang="0">
                    <a:pos x="377761" y="378213"/>
                  </a:cxn>
                  <a:cxn ang="0">
                    <a:pos x="442792" y="156123"/>
                  </a:cxn>
                  <a:cxn ang="0">
                    <a:pos x="708029" y="66700"/>
                  </a:cxn>
                  <a:cxn ang="0">
                    <a:pos x="702914" y="139997"/>
                  </a:cxn>
                  <a:cxn ang="0">
                    <a:pos x="732872" y="63768"/>
                  </a:cxn>
                  <a:cxn ang="0">
                    <a:pos x="1405828" y="357689"/>
                  </a:cxn>
                  <a:cxn ang="0">
                    <a:pos x="1446746" y="1205003"/>
                  </a:cxn>
                  <a:cxn ang="0">
                    <a:pos x="1250924" y="1418297"/>
                  </a:cxn>
                  <a:cxn ang="0">
                    <a:pos x="475673" y="1484265"/>
                  </a:cxn>
                  <a:cxn ang="0">
                    <a:pos x="207513" y="490357"/>
                  </a:cxn>
                </a:cxnLst>
                <a:rect l="0" t="0" r="0" b="0"/>
                <a:pathLst>
                  <a:path w="2214" h="2214">
                    <a:moveTo>
                      <a:pt x="1107" y="0"/>
                    </a:moveTo>
                    <a:cubicBezTo>
                      <a:pt x="496" y="0"/>
                      <a:pt x="0" y="496"/>
                      <a:pt x="0" y="1107"/>
                    </a:cubicBezTo>
                    <a:cubicBezTo>
                      <a:pt x="0" y="1718"/>
                      <a:pt x="496" y="2214"/>
                      <a:pt x="1107" y="2214"/>
                    </a:cubicBezTo>
                    <a:cubicBezTo>
                      <a:pt x="1718" y="2214"/>
                      <a:pt x="2214" y="1718"/>
                      <a:pt x="2214" y="1107"/>
                    </a:cubicBezTo>
                    <a:cubicBezTo>
                      <a:pt x="2214" y="496"/>
                      <a:pt x="1718" y="0"/>
                      <a:pt x="1107" y="0"/>
                    </a:cubicBezTo>
                    <a:close/>
                    <a:moveTo>
                      <a:pt x="1107" y="331"/>
                    </a:moveTo>
                    <a:cubicBezTo>
                      <a:pt x="1536" y="331"/>
                      <a:pt x="1883" y="679"/>
                      <a:pt x="1883" y="1107"/>
                    </a:cubicBezTo>
                    <a:cubicBezTo>
                      <a:pt x="1883" y="1536"/>
                      <a:pt x="1536" y="1883"/>
                      <a:pt x="1107" y="1883"/>
                    </a:cubicBezTo>
                    <a:cubicBezTo>
                      <a:pt x="679" y="1883"/>
                      <a:pt x="331" y="1536"/>
                      <a:pt x="331" y="1107"/>
                    </a:cubicBezTo>
                    <a:cubicBezTo>
                      <a:pt x="331" y="679"/>
                      <a:pt x="679" y="331"/>
                      <a:pt x="1107" y="331"/>
                    </a:cubicBezTo>
                    <a:close/>
                    <a:moveTo>
                      <a:pt x="1107" y="272"/>
                    </a:moveTo>
                    <a:cubicBezTo>
                      <a:pt x="1113" y="272"/>
                      <a:pt x="1118" y="272"/>
                      <a:pt x="1124" y="272"/>
                    </a:cubicBezTo>
                    <a:lnTo>
                      <a:pt x="1138" y="224"/>
                    </a:lnTo>
                    <a:lnTo>
                      <a:pt x="950" y="220"/>
                    </a:lnTo>
                    <a:lnTo>
                      <a:pt x="922" y="292"/>
                    </a:lnTo>
                    <a:cubicBezTo>
                      <a:pt x="981" y="279"/>
                      <a:pt x="1043" y="272"/>
                      <a:pt x="1107" y="272"/>
                    </a:cubicBezTo>
                    <a:close/>
                    <a:moveTo>
                      <a:pt x="1154" y="273"/>
                    </a:moveTo>
                    <a:cubicBezTo>
                      <a:pt x="1227" y="277"/>
                      <a:pt x="1298" y="291"/>
                      <a:pt x="1366" y="313"/>
                    </a:cubicBezTo>
                    <a:lnTo>
                      <a:pt x="1298" y="227"/>
                    </a:lnTo>
                    <a:lnTo>
                      <a:pt x="1168" y="224"/>
                    </a:lnTo>
                    <a:lnTo>
                      <a:pt x="1154" y="273"/>
                    </a:lnTo>
                    <a:close/>
                    <a:moveTo>
                      <a:pt x="1418" y="332"/>
                    </a:moveTo>
                    <a:lnTo>
                      <a:pt x="1420" y="332"/>
                    </a:lnTo>
                    <a:lnTo>
                      <a:pt x="1540" y="178"/>
                    </a:lnTo>
                    <a:cubicBezTo>
                      <a:pt x="1442" y="132"/>
                      <a:pt x="1336" y="101"/>
                      <a:pt x="1224" y="89"/>
                    </a:cubicBezTo>
                    <a:lnTo>
                      <a:pt x="1418" y="332"/>
                    </a:lnTo>
                    <a:close/>
                    <a:moveTo>
                      <a:pt x="1448" y="344"/>
                    </a:moveTo>
                    <a:cubicBezTo>
                      <a:pt x="1504" y="369"/>
                      <a:pt x="1557" y="401"/>
                      <a:pt x="1606" y="437"/>
                    </a:cubicBezTo>
                    <a:lnTo>
                      <a:pt x="1651" y="439"/>
                    </a:lnTo>
                    <a:lnTo>
                      <a:pt x="1626" y="223"/>
                    </a:lnTo>
                    <a:cubicBezTo>
                      <a:pt x="1607" y="212"/>
                      <a:pt x="1587" y="201"/>
                      <a:pt x="1566" y="190"/>
                    </a:cubicBezTo>
                    <a:lnTo>
                      <a:pt x="1566" y="191"/>
                    </a:lnTo>
                    <a:lnTo>
                      <a:pt x="1448" y="344"/>
                    </a:lnTo>
                    <a:close/>
                    <a:moveTo>
                      <a:pt x="1645" y="468"/>
                    </a:moveTo>
                    <a:cubicBezTo>
                      <a:pt x="1648" y="470"/>
                      <a:pt x="1651" y="473"/>
                      <a:pt x="1655" y="476"/>
                    </a:cubicBezTo>
                    <a:lnTo>
                      <a:pt x="1654" y="468"/>
                    </a:lnTo>
                    <a:lnTo>
                      <a:pt x="1645" y="468"/>
                    </a:lnTo>
                    <a:close/>
                    <a:moveTo>
                      <a:pt x="1687" y="506"/>
                    </a:moveTo>
                    <a:cubicBezTo>
                      <a:pt x="1704" y="522"/>
                      <a:pt x="1720" y="539"/>
                      <a:pt x="1735" y="556"/>
                    </a:cubicBezTo>
                    <a:lnTo>
                      <a:pt x="1858" y="410"/>
                    </a:lnTo>
                    <a:cubicBezTo>
                      <a:pt x="1799" y="346"/>
                      <a:pt x="1732" y="290"/>
                      <a:pt x="1658" y="242"/>
                    </a:cubicBezTo>
                    <a:lnTo>
                      <a:pt x="1687" y="506"/>
                    </a:lnTo>
                    <a:close/>
                    <a:moveTo>
                      <a:pt x="1754" y="578"/>
                    </a:moveTo>
                    <a:cubicBezTo>
                      <a:pt x="1799" y="634"/>
                      <a:pt x="1838" y="696"/>
                      <a:pt x="1868" y="762"/>
                    </a:cubicBezTo>
                    <a:lnTo>
                      <a:pt x="1898" y="458"/>
                    </a:lnTo>
                    <a:lnTo>
                      <a:pt x="1901" y="459"/>
                    </a:lnTo>
                    <a:cubicBezTo>
                      <a:pt x="1893" y="450"/>
                      <a:pt x="1886" y="441"/>
                      <a:pt x="1878" y="432"/>
                    </a:cubicBezTo>
                    <a:lnTo>
                      <a:pt x="1754" y="578"/>
                    </a:lnTo>
                    <a:close/>
                    <a:moveTo>
                      <a:pt x="1887" y="806"/>
                    </a:moveTo>
                    <a:cubicBezTo>
                      <a:pt x="1906" y="856"/>
                      <a:pt x="1920" y="907"/>
                      <a:pt x="1930" y="961"/>
                    </a:cubicBezTo>
                    <a:lnTo>
                      <a:pt x="2090" y="1127"/>
                    </a:lnTo>
                    <a:lnTo>
                      <a:pt x="2132" y="1126"/>
                    </a:lnTo>
                    <a:cubicBezTo>
                      <a:pt x="2132" y="1120"/>
                      <a:pt x="2132" y="1113"/>
                      <a:pt x="2132" y="1107"/>
                    </a:cubicBezTo>
                    <a:cubicBezTo>
                      <a:pt x="2132" y="1021"/>
                      <a:pt x="2121" y="938"/>
                      <a:pt x="2102" y="858"/>
                    </a:cubicBezTo>
                    <a:lnTo>
                      <a:pt x="1887" y="806"/>
                    </a:lnTo>
                    <a:close/>
                    <a:moveTo>
                      <a:pt x="1937" y="1010"/>
                    </a:moveTo>
                    <a:cubicBezTo>
                      <a:pt x="1941" y="1042"/>
                      <a:pt x="1942" y="1074"/>
                      <a:pt x="1942" y="1107"/>
                    </a:cubicBezTo>
                    <a:cubicBezTo>
                      <a:pt x="1942" y="1114"/>
                      <a:pt x="1942" y="1121"/>
                      <a:pt x="1942" y="1128"/>
                    </a:cubicBezTo>
                    <a:lnTo>
                      <a:pt x="2050" y="1127"/>
                    </a:lnTo>
                    <a:lnTo>
                      <a:pt x="1937" y="1010"/>
                    </a:lnTo>
                    <a:close/>
                    <a:moveTo>
                      <a:pt x="1941" y="1157"/>
                    </a:moveTo>
                    <a:cubicBezTo>
                      <a:pt x="1940" y="1165"/>
                      <a:pt x="1940" y="1172"/>
                      <a:pt x="1939" y="1180"/>
                    </a:cubicBezTo>
                    <a:lnTo>
                      <a:pt x="1937" y="1346"/>
                    </a:lnTo>
                    <a:lnTo>
                      <a:pt x="2126" y="1220"/>
                    </a:lnTo>
                    <a:cubicBezTo>
                      <a:pt x="2128" y="1199"/>
                      <a:pt x="2130" y="1177"/>
                      <a:pt x="2131" y="1155"/>
                    </a:cubicBezTo>
                    <a:lnTo>
                      <a:pt x="1941" y="1157"/>
                    </a:lnTo>
                    <a:close/>
                    <a:moveTo>
                      <a:pt x="1908" y="1346"/>
                    </a:moveTo>
                    <a:cubicBezTo>
                      <a:pt x="1888" y="1414"/>
                      <a:pt x="1859" y="1478"/>
                      <a:pt x="1823" y="1537"/>
                    </a:cubicBezTo>
                    <a:lnTo>
                      <a:pt x="1904" y="1592"/>
                    </a:lnTo>
                    <a:lnTo>
                      <a:pt x="1908" y="1346"/>
                    </a:lnTo>
                    <a:close/>
                    <a:moveTo>
                      <a:pt x="1767" y="1619"/>
                    </a:moveTo>
                    <a:cubicBezTo>
                      <a:pt x="1740" y="1655"/>
                      <a:pt x="1709" y="1688"/>
                      <a:pt x="1676" y="1719"/>
                    </a:cubicBezTo>
                    <a:lnTo>
                      <a:pt x="1734" y="1741"/>
                    </a:lnTo>
                    <a:lnTo>
                      <a:pt x="1767" y="1619"/>
                    </a:lnTo>
                    <a:close/>
                    <a:moveTo>
                      <a:pt x="1652" y="1741"/>
                    </a:moveTo>
                    <a:cubicBezTo>
                      <a:pt x="1602" y="1783"/>
                      <a:pt x="1548" y="1820"/>
                      <a:pt x="1489" y="1850"/>
                    </a:cubicBezTo>
                    <a:lnTo>
                      <a:pt x="1489" y="2059"/>
                    </a:lnTo>
                    <a:cubicBezTo>
                      <a:pt x="1554" y="2032"/>
                      <a:pt x="1616" y="1999"/>
                      <a:pt x="1674" y="1961"/>
                    </a:cubicBezTo>
                    <a:lnTo>
                      <a:pt x="1726" y="1770"/>
                    </a:lnTo>
                    <a:lnTo>
                      <a:pt x="1652" y="1741"/>
                    </a:lnTo>
                    <a:close/>
                    <a:moveTo>
                      <a:pt x="1460" y="1864"/>
                    </a:moveTo>
                    <a:cubicBezTo>
                      <a:pt x="1370" y="1906"/>
                      <a:pt x="1272" y="1933"/>
                      <a:pt x="1168" y="1940"/>
                    </a:cubicBezTo>
                    <a:lnTo>
                      <a:pt x="1375" y="2097"/>
                    </a:lnTo>
                    <a:cubicBezTo>
                      <a:pt x="1404" y="2089"/>
                      <a:pt x="1432" y="2080"/>
                      <a:pt x="1460" y="2070"/>
                    </a:cubicBezTo>
                    <a:lnTo>
                      <a:pt x="1460" y="1864"/>
                    </a:lnTo>
                    <a:close/>
                    <a:moveTo>
                      <a:pt x="1122" y="1942"/>
                    </a:moveTo>
                    <a:cubicBezTo>
                      <a:pt x="1117" y="1942"/>
                      <a:pt x="1112" y="1942"/>
                      <a:pt x="1107" y="1942"/>
                    </a:cubicBezTo>
                    <a:cubicBezTo>
                      <a:pt x="1091" y="1942"/>
                      <a:pt x="1076" y="1942"/>
                      <a:pt x="1061" y="1941"/>
                    </a:cubicBezTo>
                    <a:lnTo>
                      <a:pt x="1073" y="2132"/>
                    </a:lnTo>
                    <a:cubicBezTo>
                      <a:pt x="1085" y="2132"/>
                      <a:pt x="1096" y="2132"/>
                      <a:pt x="1107" y="2132"/>
                    </a:cubicBezTo>
                    <a:cubicBezTo>
                      <a:pt x="1187" y="2132"/>
                      <a:pt x="1264" y="2123"/>
                      <a:pt x="1339" y="2106"/>
                    </a:cubicBezTo>
                    <a:lnTo>
                      <a:pt x="1122" y="1942"/>
                    </a:lnTo>
                    <a:close/>
                    <a:moveTo>
                      <a:pt x="1031" y="1939"/>
                    </a:moveTo>
                    <a:cubicBezTo>
                      <a:pt x="963" y="1933"/>
                      <a:pt x="898" y="1919"/>
                      <a:pt x="835" y="1897"/>
                    </a:cubicBezTo>
                    <a:lnTo>
                      <a:pt x="1018" y="2128"/>
                    </a:lnTo>
                    <a:cubicBezTo>
                      <a:pt x="1027" y="2129"/>
                      <a:pt x="1036" y="2130"/>
                      <a:pt x="1044" y="2130"/>
                    </a:cubicBezTo>
                    <a:lnTo>
                      <a:pt x="1031" y="1939"/>
                    </a:lnTo>
                    <a:close/>
                    <a:moveTo>
                      <a:pt x="786" y="1879"/>
                    </a:moveTo>
                    <a:cubicBezTo>
                      <a:pt x="732" y="1856"/>
                      <a:pt x="681" y="1828"/>
                      <a:pt x="634" y="1795"/>
                    </a:cubicBezTo>
                    <a:lnTo>
                      <a:pt x="570" y="1795"/>
                    </a:lnTo>
                    <a:lnTo>
                      <a:pt x="582" y="1988"/>
                    </a:lnTo>
                    <a:cubicBezTo>
                      <a:pt x="596" y="1996"/>
                      <a:pt x="609" y="2003"/>
                      <a:pt x="623" y="2011"/>
                    </a:cubicBezTo>
                    <a:lnTo>
                      <a:pt x="786" y="1879"/>
                    </a:lnTo>
                    <a:close/>
                    <a:moveTo>
                      <a:pt x="593" y="1766"/>
                    </a:moveTo>
                    <a:cubicBezTo>
                      <a:pt x="584" y="1759"/>
                      <a:pt x="576" y="1752"/>
                      <a:pt x="567" y="1744"/>
                    </a:cubicBezTo>
                    <a:lnTo>
                      <a:pt x="568" y="1766"/>
                    </a:lnTo>
                    <a:lnTo>
                      <a:pt x="593" y="1766"/>
                    </a:lnTo>
                    <a:close/>
                    <a:moveTo>
                      <a:pt x="536" y="1717"/>
                    </a:moveTo>
                    <a:cubicBezTo>
                      <a:pt x="527" y="1708"/>
                      <a:pt x="518" y="1699"/>
                      <a:pt x="509" y="1691"/>
                    </a:cubicBezTo>
                    <a:lnTo>
                      <a:pt x="337" y="1784"/>
                    </a:lnTo>
                    <a:cubicBezTo>
                      <a:pt x="400" y="1855"/>
                      <a:pt x="472" y="1917"/>
                      <a:pt x="552" y="1969"/>
                    </a:cubicBezTo>
                    <a:lnTo>
                      <a:pt x="536" y="1717"/>
                    </a:lnTo>
                    <a:close/>
                    <a:moveTo>
                      <a:pt x="489" y="1669"/>
                    </a:moveTo>
                    <a:cubicBezTo>
                      <a:pt x="473" y="1651"/>
                      <a:pt x="457" y="1633"/>
                      <a:pt x="443" y="1614"/>
                    </a:cubicBezTo>
                    <a:lnTo>
                      <a:pt x="406" y="1714"/>
                    </a:lnTo>
                    <a:lnTo>
                      <a:pt x="489" y="1669"/>
                    </a:lnTo>
                    <a:close/>
                    <a:moveTo>
                      <a:pt x="422" y="1586"/>
                    </a:moveTo>
                    <a:cubicBezTo>
                      <a:pt x="418" y="1580"/>
                      <a:pt x="414" y="1574"/>
                      <a:pt x="410" y="1568"/>
                    </a:cubicBezTo>
                    <a:lnTo>
                      <a:pt x="131" y="1420"/>
                    </a:lnTo>
                    <a:cubicBezTo>
                      <a:pt x="171" y="1546"/>
                      <a:pt x="235" y="1662"/>
                      <a:pt x="318" y="1762"/>
                    </a:cubicBezTo>
                    <a:lnTo>
                      <a:pt x="368" y="1735"/>
                    </a:lnTo>
                    <a:lnTo>
                      <a:pt x="422" y="1586"/>
                    </a:lnTo>
                    <a:close/>
                    <a:moveTo>
                      <a:pt x="380" y="1519"/>
                    </a:moveTo>
                    <a:cubicBezTo>
                      <a:pt x="363" y="1488"/>
                      <a:pt x="347" y="1456"/>
                      <a:pt x="333" y="1422"/>
                    </a:cubicBezTo>
                    <a:lnTo>
                      <a:pt x="333" y="1494"/>
                    </a:lnTo>
                    <a:lnTo>
                      <a:pt x="380" y="1519"/>
                    </a:lnTo>
                    <a:close/>
                    <a:moveTo>
                      <a:pt x="304" y="1339"/>
                    </a:moveTo>
                    <a:cubicBezTo>
                      <a:pt x="291" y="1293"/>
                      <a:pt x="282" y="1245"/>
                      <a:pt x="276" y="1196"/>
                    </a:cubicBezTo>
                    <a:lnTo>
                      <a:pt x="94" y="1263"/>
                    </a:lnTo>
                    <a:cubicBezTo>
                      <a:pt x="100" y="1303"/>
                      <a:pt x="108" y="1342"/>
                      <a:pt x="119" y="1381"/>
                    </a:cubicBezTo>
                    <a:lnTo>
                      <a:pt x="305" y="1479"/>
                    </a:lnTo>
                    <a:lnTo>
                      <a:pt x="304" y="1339"/>
                    </a:lnTo>
                    <a:close/>
                    <a:moveTo>
                      <a:pt x="274" y="1166"/>
                    </a:moveTo>
                    <a:cubicBezTo>
                      <a:pt x="272" y="1147"/>
                      <a:pt x="272" y="1127"/>
                      <a:pt x="272" y="1107"/>
                    </a:cubicBezTo>
                    <a:cubicBezTo>
                      <a:pt x="272" y="1097"/>
                      <a:pt x="272" y="1087"/>
                      <a:pt x="272" y="1077"/>
                    </a:cubicBezTo>
                    <a:lnTo>
                      <a:pt x="135" y="1020"/>
                    </a:lnTo>
                    <a:lnTo>
                      <a:pt x="83" y="1074"/>
                    </a:lnTo>
                    <a:cubicBezTo>
                      <a:pt x="82" y="1085"/>
                      <a:pt x="82" y="1096"/>
                      <a:pt x="82" y="1107"/>
                    </a:cubicBezTo>
                    <a:cubicBezTo>
                      <a:pt x="82" y="1150"/>
                      <a:pt x="85" y="1192"/>
                      <a:pt x="90" y="1233"/>
                    </a:cubicBezTo>
                    <a:lnTo>
                      <a:pt x="274" y="1166"/>
                    </a:lnTo>
                    <a:close/>
                    <a:moveTo>
                      <a:pt x="274" y="1046"/>
                    </a:moveTo>
                    <a:cubicBezTo>
                      <a:pt x="278" y="982"/>
                      <a:pt x="290" y="920"/>
                      <a:pt x="308" y="861"/>
                    </a:cubicBezTo>
                    <a:lnTo>
                      <a:pt x="306" y="845"/>
                    </a:lnTo>
                    <a:lnTo>
                      <a:pt x="157" y="998"/>
                    </a:lnTo>
                    <a:lnTo>
                      <a:pt x="274" y="1046"/>
                    </a:lnTo>
                    <a:close/>
                    <a:moveTo>
                      <a:pt x="330" y="800"/>
                    </a:moveTo>
                    <a:cubicBezTo>
                      <a:pt x="341" y="771"/>
                      <a:pt x="355" y="742"/>
                      <a:pt x="369" y="715"/>
                    </a:cubicBezTo>
                    <a:lnTo>
                      <a:pt x="315" y="686"/>
                    </a:lnTo>
                    <a:lnTo>
                      <a:pt x="330" y="800"/>
                    </a:lnTo>
                    <a:close/>
                    <a:moveTo>
                      <a:pt x="384" y="689"/>
                    </a:moveTo>
                    <a:cubicBezTo>
                      <a:pt x="395" y="669"/>
                      <a:pt x="408" y="650"/>
                      <a:pt x="421" y="631"/>
                    </a:cubicBezTo>
                    <a:lnTo>
                      <a:pt x="473" y="302"/>
                    </a:lnTo>
                    <a:cubicBezTo>
                      <a:pt x="369" y="384"/>
                      <a:pt x="282" y="485"/>
                      <a:pt x="216" y="601"/>
                    </a:cubicBezTo>
                    <a:lnTo>
                      <a:pt x="384" y="689"/>
                    </a:lnTo>
                    <a:close/>
                    <a:moveTo>
                      <a:pt x="458" y="581"/>
                    </a:moveTo>
                    <a:cubicBezTo>
                      <a:pt x="470" y="567"/>
                      <a:pt x="481" y="553"/>
                      <a:pt x="494" y="540"/>
                    </a:cubicBezTo>
                    <a:lnTo>
                      <a:pt x="466" y="534"/>
                    </a:lnTo>
                    <a:lnTo>
                      <a:pt x="458" y="581"/>
                    </a:lnTo>
                    <a:close/>
                    <a:moveTo>
                      <a:pt x="517" y="516"/>
                    </a:moveTo>
                    <a:cubicBezTo>
                      <a:pt x="557" y="475"/>
                      <a:pt x="602" y="439"/>
                      <a:pt x="650" y="408"/>
                    </a:cubicBezTo>
                    <a:lnTo>
                      <a:pt x="581" y="227"/>
                    </a:lnTo>
                    <a:cubicBezTo>
                      <a:pt x="555" y="243"/>
                      <a:pt x="531" y="259"/>
                      <a:pt x="507" y="276"/>
                    </a:cubicBezTo>
                    <a:lnTo>
                      <a:pt x="470" y="505"/>
                    </a:lnTo>
                    <a:lnTo>
                      <a:pt x="517" y="516"/>
                    </a:lnTo>
                    <a:close/>
                    <a:moveTo>
                      <a:pt x="675" y="392"/>
                    </a:moveTo>
                    <a:cubicBezTo>
                      <a:pt x="715" y="368"/>
                      <a:pt x="758" y="346"/>
                      <a:pt x="802" y="329"/>
                    </a:cubicBezTo>
                    <a:lnTo>
                      <a:pt x="649" y="190"/>
                    </a:lnTo>
                    <a:cubicBezTo>
                      <a:pt x="635" y="197"/>
                      <a:pt x="620" y="205"/>
                      <a:pt x="606" y="213"/>
                    </a:cubicBezTo>
                    <a:lnTo>
                      <a:pt x="675" y="392"/>
                    </a:lnTo>
                    <a:close/>
                    <a:moveTo>
                      <a:pt x="833" y="318"/>
                    </a:moveTo>
                    <a:cubicBezTo>
                      <a:pt x="851" y="312"/>
                      <a:pt x="869" y="306"/>
                      <a:pt x="887" y="301"/>
                    </a:cubicBezTo>
                    <a:lnTo>
                      <a:pt x="969" y="91"/>
                    </a:lnTo>
                    <a:cubicBezTo>
                      <a:pt x="866" y="105"/>
                      <a:pt x="768" y="134"/>
                      <a:pt x="677" y="176"/>
                    </a:cubicBezTo>
                    <a:lnTo>
                      <a:pt x="833" y="318"/>
                    </a:lnTo>
                    <a:close/>
                    <a:moveTo>
                      <a:pt x="1003" y="87"/>
                    </a:moveTo>
                    <a:lnTo>
                      <a:pt x="962" y="191"/>
                    </a:lnTo>
                    <a:lnTo>
                      <a:pt x="1274" y="198"/>
                    </a:lnTo>
                    <a:lnTo>
                      <a:pt x="1184" y="85"/>
                    </a:lnTo>
                    <a:cubicBezTo>
                      <a:pt x="1158" y="83"/>
                      <a:pt x="1133" y="82"/>
                      <a:pt x="1107" y="82"/>
                    </a:cubicBezTo>
                    <a:cubicBezTo>
                      <a:pt x="1072" y="82"/>
                      <a:pt x="1037" y="84"/>
                      <a:pt x="1003" y="87"/>
                    </a:cubicBezTo>
                    <a:close/>
                    <a:moveTo>
                      <a:pt x="1924" y="488"/>
                    </a:moveTo>
                    <a:lnTo>
                      <a:pt x="1896" y="778"/>
                    </a:lnTo>
                    <a:lnTo>
                      <a:pt x="2093" y="826"/>
                    </a:lnTo>
                    <a:cubicBezTo>
                      <a:pt x="2058" y="702"/>
                      <a:pt x="2000" y="588"/>
                      <a:pt x="1924" y="488"/>
                    </a:cubicBezTo>
                    <a:close/>
                    <a:moveTo>
                      <a:pt x="2121" y="1258"/>
                    </a:moveTo>
                    <a:lnTo>
                      <a:pt x="1936" y="1381"/>
                    </a:lnTo>
                    <a:lnTo>
                      <a:pt x="1933" y="1612"/>
                    </a:lnTo>
                    <a:lnTo>
                      <a:pt x="1980" y="1644"/>
                    </a:lnTo>
                    <a:cubicBezTo>
                      <a:pt x="2051" y="1529"/>
                      <a:pt x="2100" y="1398"/>
                      <a:pt x="2121" y="1258"/>
                    </a:cubicBezTo>
                    <a:close/>
                    <a:moveTo>
                      <a:pt x="1965" y="1668"/>
                    </a:moveTo>
                    <a:lnTo>
                      <a:pt x="1812" y="1564"/>
                    </a:lnTo>
                    <a:lnTo>
                      <a:pt x="1712" y="1935"/>
                    </a:lnTo>
                    <a:cubicBezTo>
                      <a:pt x="1811" y="1862"/>
                      <a:pt x="1897" y="1772"/>
                      <a:pt x="1965" y="1668"/>
                    </a:cubicBezTo>
                    <a:close/>
                    <a:moveTo>
                      <a:pt x="978" y="2124"/>
                    </a:moveTo>
                    <a:lnTo>
                      <a:pt x="803" y="1903"/>
                    </a:lnTo>
                    <a:lnTo>
                      <a:pt x="651" y="2025"/>
                    </a:lnTo>
                    <a:cubicBezTo>
                      <a:pt x="752" y="2075"/>
                      <a:pt x="862" y="2109"/>
                      <a:pt x="978" y="2124"/>
                    </a:cubicBezTo>
                    <a:close/>
                    <a:moveTo>
                      <a:pt x="85" y="1030"/>
                    </a:moveTo>
                    <a:lnTo>
                      <a:pt x="302" y="808"/>
                    </a:lnTo>
                    <a:lnTo>
                      <a:pt x="284" y="669"/>
                    </a:lnTo>
                    <a:lnTo>
                      <a:pt x="202" y="626"/>
                    </a:lnTo>
                    <a:cubicBezTo>
                      <a:pt x="137" y="748"/>
                      <a:pt x="96" y="885"/>
                      <a:pt x="85" y="1030"/>
                    </a:cubicBezTo>
                    <a:close/>
                  </a:path>
                </a:pathLst>
              </a:custGeom>
              <a:solidFill>
                <a:schemeClr val="bg1">
                  <a:lumMod val="50000"/>
                </a:scheme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cs typeface="+mn-ea"/>
                  <a:sym typeface="+mn-lt"/>
                </a:endParaRPr>
              </a:p>
            </p:txBody>
          </p:sp>
        </p:grpSp>
        <p:sp>
          <p:nvSpPr>
            <p:cNvPr id="32" name="文本框 31"/>
            <p:cNvSpPr txBox="1"/>
            <p:nvPr>
              <p:custDataLst>
                <p:tags r:id="rId19"/>
              </p:custDataLst>
            </p:nvPr>
          </p:nvSpPr>
          <p:spPr>
            <a:xfrm>
              <a:off x="4223" y="5577"/>
              <a:ext cx="992"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微软雅黑" panose="020b0503020204020204" pitchFamily="34" charset="-122"/>
                  <a:ea typeface="微软雅黑" panose="020b0503020204020204" pitchFamily="34" charset="-122"/>
                </a:rPr>
                <a:t>雅</a:t>
              </a:r>
              <a:endParaRPr lang="zh-CN" altLang="en-US" sz="3600" b="1">
                <a:solidFill>
                  <a:srgbClr val="FF0000"/>
                </a:solidFill>
                <a:latin typeface="微软雅黑" panose="020b0503020204020204" pitchFamily="34" charset="-122"/>
                <a:ea typeface="微软雅黑" panose="020b0503020204020204" pitchFamily="34" charset="-122"/>
              </a:endParaRPr>
            </a:p>
          </p:txBody>
        </p:sp>
      </p:grpSp>
      <p:grpSp>
        <p:nvGrpSpPr>
          <p:cNvPr id="40" name="组合 39"/>
          <p:cNvGrpSpPr/>
          <p:nvPr>
            <p:custDataLst>
              <p:tags r:id="rId20"/>
            </p:custDataLst>
          </p:nvPr>
        </p:nvGrpSpPr>
        <p:grpSpPr>
          <a:xfrm>
            <a:off x="3926840" y="3053715"/>
            <a:ext cx="946150" cy="949960"/>
            <a:chOff x="7020" y="5337"/>
            <a:chExt cx="1490" cy="1496"/>
          </a:xfrm>
        </p:grpSpPr>
        <p:grpSp>
          <p:nvGrpSpPr>
            <p:cNvPr id="17" name="组合 16"/>
            <p:cNvGrpSpPr/>
            <p:nvPr>
              <p:custDataLst>
                <p:tags r:id="rId21"/>
              </p:custDataLst>
            </p:nvPr>
          </p:nvGrpSpPr>
          <p:grpSpPr>
            <a:xfrm>
              <a:off x="7020" y="5337"/>
              <a:ext cx="1490" cy="1496"/>
              <a:chOff x="6402" y="7573"/>
              <a:chExt cx="2548" cy="2556"/>
            </a:xfrm>
          </p:grpSpPr>
          <p:sp>
            <p:nvSpPr>
              <p:cNvPr id="18" name="椭圆 17"/>
              <p:cNvSpPr/>
              <p:nvPr>
                <p:custDataLst>
                  <p:tags r:id="rId22"/>
                </p:custDataLst>
              </p:nvPr>
            </p:nvSpPr>
            <p:spPr>
              <a:xfrm>
                <a:off x="6574" y="7742"/>
                <a:ext cx="2182" cy="218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9" name="Freeform 5"/>
              <p:cNvSpPr>
                <a:spLocks noEditPoints="1"/>
              </p:cNvSpPr>
              <p:nvPr>
                <p:custDataLst>
                  <p:tags r:id="rId23"/>
                </p:custDataLst>
              </p:nvPr>
            </p:nvSpPr>
            <p:spPr>
              <a:xfrm>
                <a:off x="6402" y="7573"/>
                <a:ext cx="2548" cy="2557"/>
              </a:xfrm>
              <a:custGeom>
                <a:cxnLst>
                  <a:cxn ang="0">
                    <a:pos x="1617725" y="811398"/>
                  </a:cxn>
                  <a:cxn ang="0">
                    <a:pos x="808863" y="1380183"/>
                  </a:cxn>
                  <a:cxn ang="0">
                    <a:pos x="821284" y="199368"/>
                  </a:cxn>
                  <a:cxn ang="0">
                    <a:pos x="808863" y="199368"/>
                  </a:cxn>
                  <a:cxn ang="0">
                    <a:pos x="853434" y="164185"/>
                  </a:cxn>
                  <a:cxn ang="0">
                    <a:pos x="1125247" y="130469"/>
                  </a:cxn>
                  <a:cxn ang="0">
                    <a:pos x="1173472" y="320308"/>
                  </a:cxn>
                  <a:cxn ang="0">
                    <a:pos x="1144245" y="139997"/>
                  </a:cxn>
                  <a:cxn ang="0">
                    <a:pos x="1208544" y="343030"/>
                  </a:cxn>
                  <a:cxn ang="0">
                    <a:pos x="1357603" y="300518"/>
                  </a:cxn>
                  <a:cxn ang="0">
                    <a:pos x="1364910" y="558523"/>
                  </a:cxn>
                  <a:cxn ang="0">
                    <a:pos x="1281612" y="423657"/>
                  </a:cxn>
                  <a:cxn ang="0">
                    <a:pos x="1557809" y="825324"/>
                  </a:cxn>
                  <a:cxn ang="0">
                    <a:pos x="1415327" y="740300"/>
                  </a:cxn>
                  <a:cxn ang="0">
                    <a:pos x="1415327" y="740300"/>
                  </a:cxn>
                  <a:cxn ang="0">
                    <a:pos x="1553425" y="894224"/>
                  </a:cxn>
                  <a:cxn ang="0">
                    <a:pos x="1332029" y="1126575"/>
                  </a:cxn>
                  <a:cxn ang="0">
                    <a:pos x="1224619" y="1259976"/>
                  </a:cxn>
                  <a:cxn ang="0">
                    <a:pos x="1087982" y="1355995"/>
                  </a:cxn>
                  <a:cxn ang="0">
                    <a:pos x="1207083" y="1276101"/>
                  </a:cxn>
                  <a:cxn ang="0">
                    <a:pos x="1066792" y="1517248"/>
                  </a:cxn>
                  <a:cxn ang="0">
                    <a:pos x="775251" y="1422695"/>
                  </a:cxn>
                  <a:cxn ang="0">
                    <a:pos x="819823" y="1423428"/>
                  </a:cxn>
                  <a:cxn ang="0">
                    <a:pos x="762830" y="1561227"/>
                  </a:cxn>
                  <a:cxn ang="0">
                    <a:pos x="416487" y="1315681"/>
                  </a:cxn>
                  <a:cxn ang="0">
                    <a:pos x="433293" y="1294425"/>
                  </a:cxn>
                  <a:cxn ang="0">
                    <a:pos x="391644" y="1258510"/>
                  </a:cxn>
                  <a:cxn ang="0">
                    <a:pos x="391644" y="1258510"/>
                  </a:cxn>
                  <a:cxn ang="0">
                    <a:pos x="357302" y="1223327"/>
                  </a:cxn>
                  <a:cxn ang="0">
                    <a:pos x="232356" y="1291493"/>
                  </a:cxn>
                  <a:cxn ang="0">
                    <a:pos x="243316" y="1042284"/>
                  </a:cxn>
                  <a:cxn ang="0">
                    <a:pos x="201668" y="876632"/>
                  </a:cxn>
                  <a:cxn ang="0">
                    <a:pos x="222127" y="981447"/>
                  </a:cxn>
                  <a:cxn ang="0">
                    <a:pos x="98642" y="747630"/>
                  </a:cxn>
                  <a:cxn ang="0">
                    <a:pos x="200206" y="854643"/>
                  </a:cxn>
                  <a:cxn ang="0">
                    <a:pos x="114717" y="731504"/>
                  </a:cxn>
                  <a:cxn ang="0">
                    <a:pos x="230164" y="502818"/>
                  </a:cxn>
                  <a:cxn ang="0">
                    <a:pos x="345612" y="221357"/>
                  </a:cxn>
                  <a:cxn ang="0">
                    <a:pos x="360956" y="395804"/>
                  </a:cxn>
                  <a:cxn ang="0">
                    <a:pos x="474942" y="299052"/>
                  </a:cxn>
                  <a:cxn ang="0">
                    <a:pos x="377761" y="378213"/>
                  </a:cxn>
                  <a:cxn ang="0">
                    <a:pos x="442792" y="156123"/>
                  </a:cxn>
                  <a:cxn ang="0">
                    <a:pos x="708029" y="66700"/>
                  </a:cxn>
                  <a:cxn ang="0">
                    <a:pos x="702914" y="139997"/>
                  </a:cxn>
                  <a:cxn ang="0">
                    <a:pos x="732872" y="63768"/>
                  </a:cxn>
                  <a:cxn ang="0">
                    <a:pos x="1405828" y="357689"/>
                  </a:cxn>
                  <a:cxn ang="0">
                    <a:pos x="1446746" y="1205003"/>
                  </a:cxn>
                  <a:cxn ang="0">
                    <a:pos x="1250924" y="1418297"/>
                  </a:cxn>
                  <a:cxn ang="0">
                    <a:pos x="475673" y="1484265"/>
                  </a:cxn>
                  <a:cxn ang="0">
                    <a:pos x="207513" y="490357"/>
                  </a:cxn>
                </a:cxnLst>
                <a:rect l="0" t="0" r="0" b="0"/>
                <a:pathLst>
                  <a:path w="2214" h="2214">
                    <a:moveTo>
                      <a:pt x="1107" y="0"/>
                    </a:moveTo>
                    <a:cubicBezTo>
                      <a:pt x="496" y="0"/>
                      <a:pt x="0" y="496"/>
                      <a:pt x="0" y="1107"/>
                    </a:cubicBezTo>
                    <a:cubicBezTo>
                      <a:pt x="0" y="1718"/>
                      <a:pt x="496" y="2214"/>
                      <a:pt x="1107" y="2214"/>
                    </a:cubicBezTo>
                    <a:cubicBezTo>
                      <a:pt x="1718" y="2214"/>
                      <a:pt x="2214" y="1718"/>
                      <a:pt x="2214" y="1107"/>
                    </a:cubicBezTo>
                    <a:cubicBezTo>
                      <a:pt x="2214" y="496"/>
                      <a:pt x="1718" y="0"/>
                      <a:pt x="1107" y="0"/>
                    </a:cubicBezTo>
                    <a:close/>
                    <a:moveTo>
                      <a:pt x="1107" y="331"/>
                    </a:moveTo>
                    <a:cubicBezTo>
                      <a:pt x="1536" y="331"/>
                      <a:pt x="1883" y="679"/>
                      <a:pt x="1883" y="1107"/>
                    </a:cubicBezTo>
                    <a:cubicBezTo>
                      <a:pt x="1883" y="1536"/>
                      <a:pt x="1536" y="1883"/>
                      <a:pt x="1107" y="1883"/>
                    </a:cubicBezTo>
                    <a:cubicBezTo>
                      <a:pt x="679" y="1883"/>
                      <a:pt x="331" y="1536"/>
                      <a:pt x="331" y="1107"/>
                    </a:cubicBezTo>
                    <a:cubicBezTo>
                      <a:pt x="331" y="679"/>
                      <a:pt x="679" y="331"/>
                      <a:pt x="1107" y="331"/>
                    </a:cubicBezTo>
                    <a:close/>
                    <a:moveTo>
                      <a:pt x="1107" y="272"/>
                    </a:moveTo>
                    <a:cubicBezTo>
                      <a:pt x="1113" y="272"/>
                      <a:pt x="1118" y="272"/>
                      <a:pt x="1124" y="272"/>
                    </a:cubicBezTo>
                    <a:lnTo>
                      <a:pt x="1138" y="224"/>
                    </a:lnTo>
                    <a:lnTo>
                      <a:pt x="950" y="220"/>
                    </a:lnTo>
                    <a:lnTo>
                      <a:pt x="922" y="292"/>
                    </a:lnTo>
                    <a:cubicBezTo>
                      <a:pt x="981" y="279"/>
                      <a:pt x="1043" y="272"/>
                      <a:pt x="1107" y="272"/>
                    </a:cubicBezTo>
                    <a:close/>
                    <a:moveTo>
                      <a:pt x="1154" y="273"/>
                    </a:moveTo>
                    <a:cubicBezTo>
                      <a:pt x="1227" y="277"/>
                      <a:pt x="1298" y="291"/>
                      <a:pt x="1366" y="313"/>
                    </a:cubicBezTo>
                    <a:lnTo>
                      <a:pt x="1298" y="227"/>
                    </a:lnTo>
                    <a:lnTo>
                      <a:pt x="1168" y="224"/>
                    </a:lnTo>
                    <a:lnTo>
                      <a:pt x="1154" y="273"/>
                    </a:lnTo>
                    <a:close/>
                    <a:moveTo>
                      <a:pt x="1418" y="332"/>
                    </a:moveTo>
                    <a:lnTo>
                      <a:pt x="1420" y="332"/>
                    </a:lnTo>
                    <a:lnTo>
                      <a:pt x="1540" y="178"/>
                    </a:lnTo>
                    <a:cubicBezTo>
                      <a:pt x="1442" y="132"/>
                      <a:pt x="1336" y="101"/>
                      <a:pt x="1224" y="89"/>
                    </a:cubicBezTo>
                    <a:lnTo>
                      <a:pt x="1418" y="332"/>
                    </a:lnTo>
                    <a:close/>
                    <a:moveTo>
                      <a:pt x="1448" y="344"/>
                    </a:moveTo>
                    <a:cubicBezTo>
                      <a:pt x="1504" y="369"/>
                      <a:pt x="1557" y="401"/>
                      <a:pt x="1606" y="437"/>
                    </a:cubicBezTo>
                    <a:lnTo>
                      <a:pt x="1651" y="439"/>
                    </a:lnTo>
                    <a:lnTo>
                      <a:pt x="1626" y="223"/>
                    </a:lnTo>
                    <a:cubicBezTo>
                      <a:pt x="1607" y="212"/>
                      <a:pt x="1587" y="201"/>
                      <a:pt x="1566" y="190"/>
                    </a:cubicBezTo>
                    <a:lnTo>
                      <a:pt x="1566" y="191"/>
                    </a:lnTo>
                    <a:lnTo>
                      <a:pt x="1448" y="344"/>
                    </a:lnTo>
                    <a:close/>
                    <a:moveTo>
                      <a:pt x="1645" y="468"/>
                    </a:moveTo>
                    <a:cubicBezTo>
                      <a:pt x="1648" y="470"/>
                      <a:pt x="1651" y="473"/>
                      <a:pt x="1655" y="476"/>
                    </a:cubicBezTo>
                    <a:lnTo>
                      <a:pt x="1654" y="468"/>
                    </a:lnTo>
                    <a:lnTo>
                      <a:pt x="1645" y="468"/>
                    </a:lnTo>
                    <a:close/>
                    <a:moveTo>
                      <a:pt x="1687" y="506"/>
                    </a:moveTo>
                    <a:cubicBezTo>
                      <a:pt x="1704" y="522"/>
                      <a:pt x="1720" y="539"/>
                      <a:pt x="1735" y="556"/>
                    </a:cubicBezTo>
                    <a:lnTo>
                      <a:pt x="1858" y="410"/>
                    </a:lnTo>
                    <a:cubicBezTo>
                      <a:pt x="1799" y="346"/>
                      <a:pt x="1732" y="290"/>
                      <a:pt x="1658" y="242"/>
                    </a:cubicBezTo>
                    <a:lnTo>
                      <a:pt x="1687" y="506"/>
                    </a:lnTo>
                    <a:close/>
                    <a:moveTo>
                      <a:pt x="1754" y="578"/>
                    </a:moveTo>
                    <a:cubicBezTo>
                      <a:pt x="1799" y="634"/>
                      <a:pt x="1838" y="696"/>
                      <a:pt x="1868" y="762"/>
                    </a:cubicBezTo>
                    <a:lnTo>
                      <a:pt x="1898" y="458"/>
                    </a:lnTo>
                    <a:lnTo>
                      <a:pt x="1901" y="459"/>
                    </a:lnTo>
                    <a:cubicBezTo>
                      <a:pt x="1893" y="450"/>
                      <a:pt x="1886" y="441"/>
                      <a:pt x="1878" y="432"/>
                    </a:cubicBezTo>
                    <a:lnTo>
                      <a:pt x="1754" y="578"/>
                    </a:lnTo>
                    <a:close/>
                    <a:moveTo>
                      <a:pt x="1887" y="806"/>
                    </a:moveTo>
                    <a:cubicBezTo>
                      <a:pt x="1906" y="856"/>
                      <a:pt x="1920" y="907"/>
                      <a:pt x="1930" y="961"/>
                    </a:cubicBezTo>
                    <a:lnTo>
                      <a:pt x="2090" y="1127"/>
                    </a:lnTo>
                    <a:lnTo>
                      <a:pt x="2132" y="1126"/>
                    </a:lnTo>
                    <a:cubicBezTo>
                      <a:pt x="2132" y="1120"/>
                      <a:pt x="2132" y="1113"/>
                      <a:pt x="2132" y="1107"/>
                    </a:cubicBezTo>
                    <a:cubicBezTo>
                      <a:pt x="2132" y="1021"/>
                      <a:pt x="2121" y="938"/>
                      <a:pt x="2102" y="858"/>
                    </a:cubicBezTo>
                    <a:lnTo>
                      <a:pt x="1887" y="806"/>
                    </a:lnTo>
                    <a:close/>
                    <a:moveTo>
                      <a:pt x="1937" y="1010"/>
                    </a:moveTo>
                    <a:cubicBezTo>
                      <a:pt x="1941" y="1042"/>
                      <a:pt x="1942" y="1074"/>
                      <a:pt x="1942" y="1107"/>
                    </a:cubicBezTo>
                    <a:cubicBezTo>
                      <a:pt x="1942" y="1114"/>
                      <a:pt x="1942" y="1121"/>
                      <a:pt x="1942" y="1128"/>
                    </a:cubicBezTo>
                    <a:lnTo>
                      <a:pt x="2050" y="1127"/>
                    </a:lnTo>
                    <a:lnTo>
                      <a:pt x="1937" y="1010"/>
                    </a:lnTo>
                    <a:close/>
                    <a:moveTo>
                      <a:pt x="1941" y="1157"/>
                    </a:moveTo>
                    <a:cubicBezTo>
                      <a:pt x="1940" y="1165"/>
                      <a:pt x="1940" y="1172"/>
                      <a:pt x="1939" y="1180"/>
                    </a:cubicBezTo>
                    <a:lnTo>
                      <a:pt x="1937" y="1346"/>
                    </a:lnTo>
                    <a:lnTo>
                      <a:pt x="2126" y="1220"/>
                    </a:lnTo>
                    <a:cubicBezTo>
                      <a:pt x="2128" y="1199"/>
                      <a:pt x="2130" y="1177"/>
                      <a:pt x="2131" y="1155"/>
                    </a:cubicBezTo>
                    <a:lnTo>
                      <a:pt x="1941" y="1157"/>
                    </a:lnTo>
                    <a:close/>
                    <a:moveTo>
                      <a:pt x="1908" y="1346"/>
                    </a:moveTo>
                    <a:cubicBezTo>
                      <a:pt x="1888" y="1414"/>
                      <a:pt x="1859" y="1478"/>
                      <a:pt x="1823" y="1537"/>
                    </a:cubicBezTo>
                    <a:lnTo>
                      <a:pt x="1904" y="1592"/>
                    </a:lnTo>
                    <a:lnTo>
                      <a:pt x="1908" y="1346"/>
                    </a:lnTo>
                    <a:close/>
                    <a:moveTo>
                      <a:pt x="1767" y="1619"/>
                    </a:moveTo>
                    <a:cubicBezTo>
                      <a:pt x="1740" y="1655"/>
                      <a:pt x="1709" y="1688"/>
                      <a:pt x="1676" y="1719"/>
                    </a:cubicBezTo>
                    <a:lnTo>
                      <a:pt x="1734" y="1741"/>
                    </a:lnTo>
                    <a:lnTo>
                      <a:pt x="1767" y="1619"/>
                    </a:lnTo>
                    <a:close/>
                    <a:moveTo>
                      <a:pt x="1652" y="1741"/>
                    </a:moveTo>
                    <a:cubicBezTo>
                      <a:pt x="1602" y="1783"/>
                      <a:pt x="1548" y="1820"/>
                      <a:pt x="1489" y="1850"/>
                    </a:cubicBezTo>
                    <a:lnTo>
                      <a:pt x="1489" y="2059"/>
                    </a:lnTo>
                    <a:cubicBezTo>
                      <a:pt x="1554" y="2032"/>
                      <a:pt x="1616" y="1999"/>
                      <a:pt x="1674" y="1961"/>
                    </a:cubicBezTo>
                    <a:lnTo>
                      <a:pt x="1726" y="1770"/>
                    </a:lnTo>
                    <a:lnTo>
                      <a:pt x="1652" y="1741"/>
                    </a:lnTo>
                    <a:close/>
                    <a:moveTo>
                      <a:pt x="1460" y="1864"/>
                    </a:moveTo>
                    <a:cubicBezTo>
                      <a:pt x="1370" y="1906"/>
                      <a:pt x="1272" y="1933"/>
                      <a:pt x="1168" y="1940"/>
                    </a:cubicBezTo>
                    <a:lnTo>
                      <a:pt x="1375" y="2097"/>
                    </a:lnTo>
                    <a:cubicBezTo>
                      <a:pt x="1404" y="2089"/>
                      <a:pt x="1432" y="2080"/>
                      <a:pt x="1460" y="2070"/>
                    </a:cubicBezTo>
                    <a:lnTo>
                      <a:pt x="1460" y="1864"/>
                    </a:lnTo>
                    <a:close/>
                    <a:moveTo>
                      <a:pt x="1122" y="1942"/>
                    </a:moveTo>
                    <a:cubicBezTo>
                      <a:pt x="1117" y="1942"/>
                      <a:pt x="1112" y="1942"/>
                      <a:pt x="1107" y="1942"/>
                    </a:cubicBezTo>
                    <a:cubicBezTo>
                      <a:pt x="1091" y="1942"/>
                      <a:pt x="1076" y="1942"/>
                      <a:pt x="1061" y="1941"/>
                    </a:cubicBezTo>
                    <a:lnTo>
                      <a:pt x="1073" y="2132"/>
                    </a:lnTo>
                    <a:cubicBezTo>
                      <a:pt x="1085" y="2132"/>
                      <a:pt x="1096" y="2132"/>
                      <a:pt x="1107" y="2132"/>
                    </a:cubicBezTo>
                    <a:cubicBezTo>
                      <a:pt x="1187" y="2132"/>
                      <a:pt x="1264" y="2123"/>
                      <a:pt x="1339" y="2106"/>
                    </a:cubicBezTo>
                    <a:lnTo>
                      <a:pt x="1122" y="1942"/>
                    </a:lnTo>
                    <a:close/>
                    <a:moveTo>
                      <a:pt x="1031" y="1939"/>
                    </a:moveTo>
                    <a:cubicBezTo>
                      <a:pt x="963" y="1933"/>
                      <a:pt x="898" y="1919"/>
                      <a:pt x="835" y="1897"/>
                    </a:cubicBezTo>
                    <a:lnTo>
                      <a:pt x="1018" y="2128"/>
                    </a:lnTo>
                    <a:cubicBezTo>
                      <a:pt x="1027" y="2129"/>
                      <a:pt x="1036" y="2130"/>
                      <a:pt x="1044" y="2130"/>
                    </a:cubicBezTo>
                    <a:lnTo>
                      <a:pt x="1031" y="1939"/>
                    </a:lnTo>
                    <a:close/>
                    <a:moveTo>
                      <a:pt x="786" y="1879"/>
                    </a:moveTo>
                    <a:cubicBezTo>
                      <a:pt x="732" y="1856"/>
                      <a:pt x="681" y="1828"/>
                      <a:pt x="634" y="1795"/>
                    </a:cubicBezTo>
                    <a:lnTo>
                      <a:pt x="570" y="1795"/>
                    </a:lnTo>
                    <a:lnTo>
                      <a:pt x="582" y="1988"/>
                    </a:lnTo>
                    <a:cubicBezTo>
                      <a:pt x="596" y="1996"/>
                      <a:pt x="609" y="2003"/>
                      <a:pt x="623" y="2011"/>
                    </a:cubicBezTo>
                    <a:lnTo>
                      <a:pt x="786" y="1879"/>
                    </a:lnTo>
                    <a:close/>
                    <a:moveTo>
                      <a:pt x="593" y="1766"/>
                    </a:moveTo>
                    <a:cubicBezTo>
                      <a:pt x="584" y="1759"/>
                      <a:pt x="576" y="1752"/>
                      <a:pt x="567" y="1744"/>
                    </a:cubicBezTo>
                    <a:lnTo>
                      <a:pt x="568" y="1766"/>
                    </a:lnTo>
                    <a:lnTo>
                      <a:pt x="593" y="1766"/>
                    </a:lnTo>
                    <a:close/>
                    <a:moveTo>
                      <a:pt x="536" y="1717"/>
                    </a:moveTo>
                    <a:cubicBezTo>
                      <a:pt x="527" y="1708"/>
                      <a:pt x="518" y="1699"/>
                      <a:pt x="509" y="1691"/>
                    </a:cubicBezTo>
                    <a:lnTo>
                      <a:pt x="337" y="1784"/>
                    </a:lnTo>
                    <a:cubicBezTo>
                      <a:pt x="400" y="1855"/>
                      <a:pt x="472" y="1917"/>
                      <a:pt x="552" y="1969"/>
                    </a:cubicBezTo>
                    <a:lnTo>
                      <a:pt x="536" y="1717"/>
                    </a:lnTo>
                    <a:close/>
                    <a:moveTo>
                      <a:pt x="489" y="1669"/>
                    </a:moveTo>
                    <a:cubicBezTo>
                      <a:pt x="473" y="1651"/>
                      <a:pt x="457" y="1633"/>
                      <a:pt x="443" y="1614"/>
                    </a:cubicBezTo>
                    <a:lnTo>
                      <a:pt x="406" y="1714"/>
                    </a:lnTo>
                    <a:lnTo>
                      <a:pt x="489" y="1669"/>
                    </a:lnTo>
                    <a:close/>
                    <a:moveTo>
                      <a:pt x="422" y="1586"/>
                    </a:moveTo>
                    <a:cubicBezTo>
                      <a:pt x="418" y="1580"/>
                      <a:pt x="414" y="1574"/>
                      <a:pt x="410" y="1568"/>
                    </a:cubicBezTo>
                    <a:lnTo>
                      <a:pt x="131" y="1420"/>
                    </a:lnTo>
                    <a:cubicBezTo>
                      <a:pt x="171" y="1546"/>
                      <a:pt x="235" y="1662"/>
                      <a:pt x="318" y="1762"/>
                    </a:cubicBezTo>
                    <a:lnTo>
                      <a:pt x="368" y="1735"/>
                    </a:lnTo>
                    <a:lnTo>
                      <a:pt x="422" y="1586"/>
                    </a:lnTo>
                    <a:close/>
                    <a:moveTo>
                      <a:pt x="380" y="1519"/>
                    </a:moveTo>
                    <a:cubicBezTo>
                      <a:pt x="363" y="1488"/>
                      <a:pt x="347" y="1456"/>
                      <a:pt x="333" y="1422"/>
                    </a:cubicBezTo>
                    <a:lnTo>
                      <a:pt x="333" y="1494"/>
                    </a:lnTo>
                    <a:lnTo>
                      <a:pt x="380" y="1519"/>
                    </a:lnTo>
                    <a:close/>
                    <a:moveTo>
                      <a:pt x="304" y="1339"/>
                    </a:moveTo>
                    <a:cubicBezTo>
                      <a:pt x="291" y="1293"/>
                      <a:pt x="282" y="1245"/>
                      <a:pt x="276" y="1196"/>
                    </a:cubicBezTo>
                    <a:lnTo>
                      <a:pt x="94" y="1263"/>
                    </a:lnTo>
                    <a:cubicBezTo>
                      <a:pt x="100" y="1303"/>
                      <a:pt x="108" y="1342"/>
                      <a:pt x="119" y="1381"/>
                    </a:cubicBezTo>
                    <a:lnTo>
                      <a:pt x="305" y="1479"/>
                    </a:lnTo>
                    <a:lnTo>
                      <a:pt x="304" y="1339"/>
                    </a:lnTo>
                    <a:close/>
                    <a:moveTo>
                      <a:pt x="274" y="1166"/>
                    </a:moveTo>
                    <a:cubicBezTo>
                      <a:pt x="272" y="1147"/>
                      <a:pt x="272" y="1127"/>
                      <a:pt x="272" y="1107"/>
                    </a:cubicBezTo>
                    <a:cubicBezTo>
                      <a:pt x="272" y="1097"/>
                      <a:pt x="272" y="1087"/>
                      <a:pt x="272" y="1077"/>
                    </a:cubicBezTo>
                    <a:lnTo>
                      <a:pt x="135" y="1020"/>
                    </a:lnTo>
                    <a:lnTo>
                      <a:pt x="83" y="1074"/>
                    </a:lnTo>
                    <a:cubicBezTo>
                      <a:pt x="82" y="1085"/>
                      <a:pt x="82" y="1096"/>
                      <a:pt x="82" y="1107"/>
                    </a:cubicBezTo>
                    <a:cubicBezTo>
                      <a:pt x="82" y="1150"/>
                      <a:pt x="85" y="1192"/>
                      <a:pt x="90" y="1233"/>
                    </a:cubicBezTo>
                    <a:lnTo>
                      <a:pt x="274" y="1166"/>
                    </a:lnTo>
                    <a:close/>
                    <a:moveTo>
                      <a:pt x="274" y="1046"/>
                    </a:moveTo>
                    <a:cubicBezTo>
                      <a:pt x="278" y="982"/>
                      <a:pt x="290" y="920"/>
                      <a:pt x="308" y="861"/>
                    </a:cubicBezTo>
                    <a:lnTo>
                      <a:pt x="306" y="845"/>
                    </a:lnTo>
                    <a:lnTo>
                      <a:pt x="157" y="998"/>
                    </a:lnTo>
                    <a:lnTo>
                      <a:pt x="274" y="1046"/>
                    </a:lnTo>
                    <a:close/>
                    <a:moveTo>
                      <a:pt x="330" y="800"/>
                    </a:moveTo>
                    <a:cubicBezTo>
                      <a:pt x="341" y="771"/>
                      <a:pt x="355" y="742"/>
                      <a:pt x="369" y="715"/>
                    </a:cubicBezTo>
                    <a:lnTo>
                      <a:pt x="315" y="686"/>
                    </a:lnTo>
                    <a:lnTo>
                      <a:pt x="330" y="800"/>
                    </a:lnTo>
                    <a:close/>
                    <a:moveTo>
                      <a:pt x="384" y="689"/>
                    </a:moveTo>
                    <a:cubicBezTo>
                      <a:pt x="395" y="669"/>
                      <a:pt x="408" y="650"/>
                      <a:pt x="421" y="631"/>
                    </a:cubicBezTo>
                    <a:lnTo>
                      <a:pt x="473" y="302"/>
                    </a:lnTo>
                    <a:cubicBezTo>
                      <a:pt x="369" y="384"/>
                      <a:pt x="282" y="485"/>
                      <a:pt x="216" y="601"/>
                    </a:cubicBezTo>
                    <a:lnTo>
                      <a:pt x="384" y="689"/>
                    </a:lnTo>
                    <a:close/>
                    <a:moveTo>
                      <a:pt x="458" y="581"/>
                    </a:moveTo>
                    <a:cubicBezTo>
                      <a:pt x="470" y="567"/>
                      <a:pt x="481" y="553"/>
                      <a:pt x="494" y="540"/>
                    </a:cubicBezTo>
                    <a:lnTo>
                      <a:pt x="466" y="534"/>
                    </a:lnTo>
                    <a:lnTo>
                      <a:pt x="458" y="581"/>
                    </a:lnTo>
                    <a:close/>
                    <a:moveTo>
                      <a:pt x="517" y="516"/>
                    </a:moveTo>
                    <a:cubicBezTo>
                      <a:pt x="557" y="475"/>
                      <a:pt x="602" y="439"/>
                      <a:pt x="650" y="408"/>
                    </a:cubicBezTo>
                    <a:lnTo>
                      <a:pt x="581" y="227"/>
                    </a:lnTo>
                    <a:cubicBezTo>
                      <a:pt x="555" y="243"/>
                      <a:pt x="531" y="259"/>
                      <a:pt x="507" y="276"/>
                    </a:cubicBezTo>
                    <a:lnTo>
                      <a:pt x="470" y="505"/>
                    </a:lnTo>
                    <a:lnTo>
                      <a:pt x="517" y="516"/>
                    </a:lnTo>
                    <a:close/>
                    <a:moveTo>
                      <a:pt x="675" y="392"/>
                    </a:moveTo>
                    <a:cubicBezTo>
                      <a:pt x="715" y="368"/>
                      <a:pt x="758" y="346"/>
                      <a:pt x="802" y="329"/>
                    </a:cubicBezTo>
                    <a:lnTo>
                      <a:pt x="649" y="190"/>
                    </a:lnTo>
                    <a:cubicBezTo>
                      <a:pt x="635" y="197"/>
                      <a:pt x="620" y="205"/>
                      <a:pt x="606" y="213"/>
                    </a:cubicBezTo>
                    <a:lnTo>
                      <a:pt x="675" y="392"/>
                    </a:lnTo>
                    <a:close/>
                    <a:moveTo>
                      <a:pt x="833" y="318"/>
                    </a:moveTo>
                    <a:cubicBezTo>
                      <a:pt x="851" y="312"/>
                      <a:pt x="869" y="306"/>
                      <a:pt x="887" y="301"/>
                    </a:cubicBezTo>
                    <a:lnTo>
                      <a:pt x="969" y="91"/>
                    </a:lnTo>
                    <a:cubicBezTo>
                      <a:pt x="866" y="105"/>
                      <a:pt x="768" y="134"/>
                      <a:pt x="677" y="176"/>
                    </a:cubicBezTo>
                    <a:lnTo>
                      <a:pt x="833" y="318"/>
                    </a:lnTo>
                    <a:close/>
                    <a:moveTo>
                      <a:pt x="1003" y="87"/>
                    </a:moveTo>
                    <a:lnTo>
                      <a:pt x="962" y="191"/>
                    </a:lnTo>
                    <a:lnTo>
                      <a:pt x="1274" y="198"/>
                    </a:lnTo>
                    <a:lnTo>
                      <a:pt x="1184" y="85"/>
                    </a:lnTo>
                    <a:cubicBezTo>
                      <a:pt x="1158" y="83"/>
                      <a:pt x="1133" y="82"/>
                      <a:pt x="1107" y="82"/>
                    </a:cubicBezTo>
                    <a:cubicBezTo>
                      <a:pt x="1072" y="82"/>
                      <a:pt x="1037" y="84"/>
                      <a:pt x="1003" y="87"/>
                    </a:cubicBezTo>
                    <a:close/>
                    <a:moveTo>
                      <a:pt x="1924" y="488"/>
                    </a:moveTo>
                    <a:lnTo>
                      <a:pt x="1896" y="778"/>
                    </a:lnTo>
                    <a:lnTo>
                      <a:pt x="2093" y="826"/>
                    </a:lnTo>
                    <a:cubicBezTo>
                      <a:pt x="2058" y="702"/>
                      <a:pt x="2000" y="588"/>
                      <a:pt x="1924" y="488"/>
                    </a:cubicBezTo>
                    <a:close/>
                    <a:moveTo>
                      <a:pt x="2121" y="1258"/>
                    </a:moveTo>
                    <a:lnTo>
                      <a:pt x="1936" y="1381"/>
                    </a:lnTo>
                    <a:lnTo>
                      <a:pt x="1933" y="1612"/>
                    </a:lnTo>
                    <a:lnTo>
                      <a:pt x="1980" y="1644"/>
                    </a:lnTo>
                    <a:cubicBezTo>
                      <a:pt x="2051" y="1529"/>
                      <a:pt x="2100" y="1398"/>
                      <a:pt x="2121" y="1258"/>
                    </a:cubicBezTo>
                    <a:close/>
                    <a:moveTo>
                      <a:pt x="1965" y="1668"/>
                    </a:moveTo>
                    <a:lnTo>
                      <a:pt x="1812" y="1564"/>
                    </a:lnTo>
                    <a:lnTo>
                      <a:pt x="1712" y="1935"/>
                    </a:lnTo>
                    <a:cubicBezTo>
                      <a:pt x="1811" y="1862"/>
                      <a:pt x="1897" y="1772"/>
                      <a:pt x="1965" y="1668"/>
                    </a:cubicBezTo>
                    <a:close/>
                    <a:moveTo>
                      <a:pt x="978" y="2124"/>
                    </a:moveTo>
                    <a:lnTo>
                      <a:pt x="803" y="1903"/>
                    </a:lnTo>
                    <a:lnTo>
                      <a:pt x="651" y="2025"/>
                    </a:lnTo>
                    <a:cubicBezTo>
                      <a:pt x="752" y="2075"/>
                      <a:pt x="862" y="2109"/>
                      <a:pt x="978" y="2124"/>
                    </a:cubicBezTo>
                    <a:close/>
                    <a:moveTo>
                      <a:pt x="85" y="1030"/>
                    </a:moveTo>
                    <a:lnTo>
                      <a:pt x="302" y="808"/>
                    </a:lnTo>
                    <a:lnTo>
                      <a:pt x="284" y="669"/>
                    </a:lnTo>
                    <a:lnTo>
                      <a:pt x="202" y="626"/>
                    </a:lnTo>
                    <a:cubicBezTo>
                      <a:pt x="137" y="748"/>
                      <a:pt x="96" y="885"/>
                      <a:pt x="85" y="1030"/>
                    </a:cubicBezTo>
                    <a:close/>
                  </a:path>
                </a:pathLst>
              </a:custGeom>
              <a:solidFill>
                <a:schemeClr val="bg1">
                  <a:lumMod val="50000"/>
                </a:scheme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cs typeface="+mn-ea"/>
                  <a:sym typeface="+mn-lt"/>
                </a:endParaRPr>
              </a:p>
            </p:txBody>
          </p:sp>
        </p:grpSp>
        <p:sp>
          <p:nvSpPr>
            <p:cNvPr id="33" name="文本框 32"/>
            <p:cNvSpPr txBox="1"/>
            <p:nvPr>
              <p:custDataLst>
                <p:tags r:id="rId24"/>
              </p:custDataLst>
            </p:nvPr>
          </p:nvSpPr>
          <p:spPr>
            <a:xfrm>
              <a:off x="7262" y="5577"/>
              <a:ext cx="992"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微软雅黑" panose="020b0503020204020204" pitchFamily="34" charset="-122"/>
                  <a:ea typeface="微软雅黑" panose="020b0503020204020204" pitchFamily="34" charset="-122"/>
                </a:rPr>
                <a:t>颂</a:t>
              </a:r>
              <a:endParaRPr lang="zh-CN" altLang="en-US" sz="3600" b="1">
                <a:solidFill>
                  <a:srgbClr val="FF0000"/>
                </a:solidFill>
                <a:latin typeface="微软雅黑" panose="020b0503020204020204" pitchFamily="34" charset="-122"/>
                <a:ea typeface="微软雅黑" panose="020b0503020204020204" pitchFamily="34" charset="-122"/>
              </a:endParaRPr>
            </a:p>
          </p:txBody>
        </p:sp>
      </p:grpSp>
      <p:sp>
        <p:nvSpPr>
          <p:cNvPr id="45" name="文本框 44"/>
          <p:cNvSpPr txBox="1"/>
          <p:nvPr>
            <p:custDataLst>
              <p:tags r:id="rId25"/>
            </p:custDataLst>
          </p:nvPr>
        </p:nvSpPr>
        <p:spPr>
          <a:xfrm>
            <a:off x="2396490" y="2426335"/>
            <a:ext cx="1200150" cy="64960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cs typeface="+mn-ea"/>
                <a:sym typeface="+mn-lt"/>
              </a:rPr>
              <a:t>内容</a:t>
            </a:r>
            <a:endParaRPr lang="zh-CN" altLang="en-US" sz="2800" b="1">
              <a:solidFill>
                <a:srgbClr val="FF0000"/>
              </a:solidFill>
              <a:latin typeface="微软雅黑" panose="020b0503020204020204" pitchFamily="34" charset="-122"/>
              <a:ea typeface="微软雅黑" panose="020b0503020204020204" pitchFamily="34" charset="-122"/>
              <a:cs typeface="+mn-ea"/>
              <a:sym typeface="+mn-lt"/>
            </a:endParaRPr>
          </a:p>
        </p:txBody>
      </p:sp>
      <p:sp>
        <p:nvSpPr>
          <p:cNvPr id="47" name="文本框 46"/>
          <p:cNvSpPr txBox="1"/>
          <p:nvPr>
            <p:custDataLst>
              <p:tags r:id="rId26"/>
            </p:custDataLst>
          </p:nvPr>
        </p:nvSpPr>
        <p:spPr>
          <a:xfrm>
            <a:off x="4504055" y="6059170"/>
            <a:ext cx="318389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600" b="1">
                <a:solidFill>
                  <a:srgbClr val="FF0000"/>
                </a:solidFill>
                <a:latin typeface="微软雅黑" panose="020b0503020204020204" pitchFamily="34" charset="-122"/>
                <a:ea typeface="微软雅黑" panose="020b0503020204020204" pitchFamily="34" charset="-122"/>
                <a:sym typeface="颜真卿楷书" panose="02010600010101010101" charset="-122"/>
              </a:rPr>
              <a:t>诗经六义</a:t>
            </a:r>
            <a:endParaRPr lang="zh-CN" altLang="en-US" sz="3600" b="1">
              <a:solidFill>
                <a:srgbClr val="FF0000"/>
              </a:solidFill>
              <a:latin typeface="微软雅黑" panose="020b0503020204020204" pitchFamily="34" charset="-122"/>
              <a:ea typeface="微软雅黑" panose="020b0503020204020204" pitchFamily="34" charset="-122"/>
              <a:cs typeface="+mn-ea"/>
              <a:sym typeface="颜真卿楷书" panose="02010600010101010101" charset="-122"/>
            </a:endParaRPr>
          </a:p>
        </p:txBody>
      </p:sp>
      <p:grpSp>
        <p:nvGrpSpPr>
          <p:cNvPr id="42" name="组合 41"/>
          <p:cNvGrpSpPr/>
          <p:nvPr>
            <p:custDataLst>
              <p:tags r:id="rId27"/>
            </p:custDataLst>
          </p:nvPr>
        </p:nvGrpSpPr>
        <p:grpSpPr>
          <a:xfrm>
            <a:off x="8018780" y="3053715"/>
            <a:ext cx="946150" cy="949960"/>
            <a:chOff x="13200" y="5337"/>
            <a:chExt cx="1490" cy="1496"/>
          </a:xfrm>
        </p:grpSpPr>
        <p:grpSp>
          <p:nvGrpSpPr>
            <p:cNvPr id="23" name="组合 22"/>
            <p:cNvGrpSpPr/>
            <p:nvPr>
              <p:custDataLst>
                <p:tags r:id="rId28"/>
              </p:custDataLst>
            </p:nvPr>
          </p:nvGrpSpPr>
          <p:grpSpPr>
            <a:xfrm>
              <a:off x="13200" y="5337"/>
              <a:ext cx="1490" cy="1496"/>
              <a:chOff x="6402" y="7573"/>
              <a:chExt cx="2548" cy="2556"/>
            </a:xfrm>
          </p:grpSpPr>
          <p:sp>
            <p:nvSpPr>
              <p:cNvPr id="24" name="椭圆 23"/>
              <p:cNvSpPr/>
              <p:nvPr>
                <p:custDataLst>
                  <p:tags r:id="rId29"/>
                </p:custDataLst>
              </p:nvPr>
            </p:nvSpPr>
            <p:spPr>
              <a:xfrm>
                <a:off x="6574" y="7742"/>
                <a:ext cx="2182" cy="218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5" name="Freeform 5"/>
              <p:cNvSpPr>
                <a:spLocks noEditPoints="1"/>
              </p:cNvSpPr>
              <p:nvPr>
                <p:custDataLst>
                  <p:tags r:id="rId30"/>
                </p:custDataLst>
              </p:nvPr>
            </p:nvSpPr>
            <p:spPr>
              <a:xfrm>
                <a:off x="6402" y="7573"/>
                <a:ext cx="2548" cy="2557"/>
              </a:xfrm>
              <a:custGeom>
                <a:cxnLst>
                  <a:cxn ang="0">
                    <a:pos x="1617725" y="811398"/>
                  </a:cxn>
                  <a:cxn ang="0">
                    <a:pos x="808863" y="1380183"/>
                  </a:cxn>
                  <a:cxn ang="0">
                    <a:pos x="821284" y="199368"/>
                  </a:cxn>
                  <a:cxn ang="0">
                    <a:pos x="808863" y="199368"/>
                  </a:cxn>
                  <a:cxn ang="0">
                    <a:pos x="853434" y="164185"/>
                  </a:cxn>
                  <a:cxn ang="0">
                    <a:pos x="1125247" y="130469"/>
                  </a:cxn>
                  <a:cxn ang="0">
                    <a:pos x="1173472" y="320308"/>
                  </a:cxn>
                  <a:cxn ang="0">
                    <a:pos x="1144245" y="139997"/>
                  </a:cxn>
                  <a:cxn ang="0">
                    <a:pos x="1208544" y="343030"/>
                  </a:cxn>
                  <a:cxn ang="0">
                    <a:pos x="1357603" y="300518"/>
                  </a:cxn>
                  <a:cxn ang="0">
                    <a:pos x="1364910" y="558523"/>
                  </a:cxn>
                  <a:cxn ang="0">
                    <a:pos x="1281612" y="423657"/>
                  </a:cxn>
                  <a:cxn ang="0">
                    <a:pos x="1557809" y="825324"/>
                  </a:cxn>
                  <a:cxn ang="0">
                    <a:pos x="1415327" y="740300"/>
                  </a:cxn>
                  <a:cxn ang="0">
                    <a:pos x="1415327" y="740300"/>
                  </a:cxn>
                  <a:cxn ang="0">
                    <a:pos x="1553425" y="894224"/>
                  </a:cxn>
                  <a:cxn ang="0">
                    <a:pos x="1332029" y="1126575"/>
                  </a:cxn>
                  <a:cxn ang="0">
                    <a:pos x="1224619" y="1259976"/>
                  </a:cxn>
                  <a:cxn ang="0">
                    <a:pos x="1087982" y="1355995"/>
                  </a:cxn>
                  <a:cxn ang="0">
                    <a:pos x="1207083" y="1276101"/>
                  </a:cxn>
                  <a:cxn ang="0">
                    <a:pos x="1066792" y="1517248"/>
                  </a:cxn>
                  <a:cxn ang="0">
                    <a:pos x="775251" y="1422695"/>
                  </a:cxn>
                  <a:cxn ang="0">
                    <a:pos x="819823" y="1423428"/>
                  </a:cxn>
                  <a:cxn ang="0">
                    <a:pos x="762830" y="1561227"/>
                  </a:cxn>
                  <a:cxn ang="0">
                    <a:pos x="416487" y="1315681"/>
                  </a:cxn>
                  <a:cxn ang="0">
                    <a:pos x="433293" y="1294425"/>
                  </a:cxn>
                  <a:cxn ang="0">
                    <a:pos x="391644" y="1258510"/>
                  </a:cxn>
                  <a:cxn ang="0">
                    <a:pos x="391644" y="1258510"/>
                  </a:cxn>
                  <a:cxn ang="0">
                    <a:pos x="357302" y="1223327"/>
                  </a:cxn>
                  <a:cxn ang="0">
                    <a:pos x="232356" y="1291493"/>
                  </a:cxn>
                  <a:cxn ang="0">
                    <a:pos x="243316" y="1042284"/>
                  </a:cxn>
                  <a:cxn ang="0">
                    <a:pos x="201668" y="876632"/>
                  </a:cxn>
                  <a:cxn ang="0">
                    <a:pos x="222127" y="981447"/>
                  </a:cxn>
                  <a:cxn ang="0">
                    <a:pos x="98642" y="747630"/>
                  </a:cxn>
                  <a:cxn ang="0">
                    <a:pos x="200206" y="854643"/>
                  </a:cxn>
                  <a:cxn ang="0">
                    <a:pos x="114717" y="731504"/>
                  </a:cxn>
                  <a:cxn ang="0">
                    <a:pos x="230164" y="502818"/>
                  </a:cxn>
                  <a:cxn ang="0">
                    <a:pos x="345612" y="221357"/>
                  </a:cxn>
                  <a:cxn ang="0">
                    <a:pos x="360956" y="395804"/>
                  </a:cxn>
                  <a:cxn ang="0">
                    <a:pos x="474942" y="299052"/>
                  </a:cxn>
                  <a:cxn ang="0">
                    <a:pos x="377761" y="378213"/>
                  </a:cxn>
                  <a:cxn ang="0">
                    <a:pos x="442792" y="156123"/>
                  </a:cxn>
                  <a:cxn ang="0">
                    <a:pos x="708029" y="66700"/>
                  </a:cxn>
                  <a:cxn ang="0">
                    <a:pos x="702914" y="139997"/>
                  </a:cxn>
                  <a:cxn ang="0">
                    <a:pos x="732872" y="63768"/>
                  </a:cxn>
                  <a:cxn ang="0">
                    <a:pos x="1405828" y="357689"/>
                  </a:cxn>
                  <a:cxn ang="0">
                    <a:pos x="1446746" y="1205003"/>
                  </a:cxn>
                  <a:cxn ang="0">
                    <a:pos x="1250924" y="1418297"/>
                  </a:cxn>
                  <a:cxn ang="0">
                    <a:pos x="475673" y="1484265"/>
                  </a:cxn>
                  <a:cxn ang="0">
                    <a:pos x="207513" y="490357"/>
                  </a:cxn>
                </a:cxnLst>
                <a:rect l="0" t="0" r="0" b="0"/>
                <a:pathLst>
                  <a:path w="2214" h="2214">
                    <a:moveTo>
                      <a:pt x="1107" y="0"/>
                    </a:moveTo>
                    <a:cubicBezTo>
                      <a:pt x="496" y="0"/>
                      <a:pt x="0" y="496"/>
                      <a:pt x="0" y="1107"/>
                    </a:cubicBezTo>
                    <a:cubicBezTo>
                      <a:pt x="0" y="1718"/>
                      <a:pt x="496" y="2214"/>
                      <a:pt x="1107" y="2214"/>
                    </a:cubicBezTo>
                    <a:cubicBezTo>
                      <a:pt x="1718" y="2214"/>
                      <a:pt x="2214" y="1718"/>
                      <a:pt x="2214" y="1107"/>
                    </a:cubicBezTo>
                    <a:cubicBezTo>
                      <a:pt x="2214" y="496"/>
                      <a:pt x="1718" y="0"/>
                      <a:pt x="1107" y="0"/>
                    </a:cubicBezTo>
                    <a:close/>
                    <a:moveTo>
                      <a:pt x="1107" y="331"/>
                    </a:moveTo>
                    <a:cubicBezTo>
                      <a:pt x="1536" y="331"/>
                      <a:pt x="1883" y="679"/>
                      <a:pt x="1883" y="1107"/>
                    </a:cubicBezTo>
                    <a:cubicBezTo>
                      <a:pt x="1883" y="1536"/>
                      <a:pt x="1536" y="1883"/>
                      <a:pt x="1107" y="1883"/>
                    </a:cubicBezTo>
                    <a:cubicBezTo>
                      <a:pt x="679" y="1883"/>
                      <a:pt x="331" y="1536"/>
                      <a:pt x="331" y="1107"/>
                    </a:cubicBezTo>
                    <a:cubicBezTo>
                      <a:pt x="331" y="679"/>
                      <a:pt x="679" y="331"/>
                      <a:pt x="1107" y="331"/>
                    </a:cubicBezTo>
                    <a:close/>
                    <a:moveTo>
                      <a:pt x="1107" y="272"/>
                    </a:moveTo>
                    <a:cubicBezTo>
                      <a:pt x="1113" y="272"/>
                      <a:pt x="1118" y="272"/>
                      <a:pt x="1124" y="272"/>
                    </a:cubicBezTo>
                    <a:lnTo>
                      <a:pt x="1138" y="224"/>
                    </a:lnTo>
                    <a:lnTo>
                      <a:pt x="950" y="220"/>
                    </a:lnTo>
                    <a:lnTo>
                      <a:pt x="922" y="292"/>
                    </a:lnTo>
                    <a:cubicBezTo>
                      <a:pt x="981" y="279"/>
                      <a:pt x="1043" y="272"/>
                      <a:pt x="1107" y="272"/>
                    </a:cubicBezTo>
                    <a:close/>
                    <a:moveTo>
                      <a:pt x="1154" y="273"/>
                    </a:moveTo>
                    <a:cubicBezTo>
                      <a:pt x="1227" y="277"/>
                      <a:pt x="1298" y="291"/>
                      <a:pt x="1366" y="313"/>
                    </a:cubicBezTo>
                    <a:lnTo>
                      <a:pt x="1298" y="227"/>
                    </a:lnTo>
                    <a:lnTo>
                      <a:pt x="1168" y="224"/>
                    </a:lnTo>
                    <a:lnTo>
                      <a:pt x="1154" y="273"/>
                    </a:lnTo>
                    <a:close/>
                    <a:moveTo>
                      <a:pt x="1418" y="332"/>
                    </a:moveTo>
                    <a:lnTo>
                      <a:pt x="1420" y="332"/>
                    </a:lnTo>
                    <a:lnTo>
                      <a:pt x="1540" y="178"/>
                    </a:lnTo>
                    <a:cubicBezTo>
                      <a:pt x="1442" y="132"/>
                      <a:pt x="1336" y="101"/>
                      <a:pt x="1224" y="89"/>
                    </a:cubicBezTo>
                    <a:lnTo>
                      <a:pt x="1418" y="332"/>
                    </a:lnTo>
                    <a:close/>
                    <a:moveTo>
                      <a:pt x="1448" y="344"/>
                    </a:moveTo>
                    <a:cubicBezTo>
                      <a:pt x="1504" y="369"/>
                      <a:pt x="1557" y="401"/>
                      <a:pt x="1606" y="437"/>
                    </a:cubicBezTo>
                    <a:lnTo>
                      <a:pt x="1651" y="439"/>
                    </a:lnTo>
                    <a:lnTo>
                      <a:pt x="1626" y="223"/>
                    </a:lnTo>
                    <a:cubicBezTo>
                      <a:pt x="1607" y="212"/>
                      <a:pt x="1587" y="201"/>
                      <a:pt x="1566" y="190"/>
                    </a:cubicBezTo>
                    <a:lnTo>
                      <a:pt x="1566" y="191"/>
                    </a:lnTo>
                    <a:lnTo>
                      <a:pt x="1448" y="344"/>
                    </a:lnTo>
                    <a:close/>
                    <a:moveTo>
                      <a:pt x="1645" y="468"/>
                    </a:moveTo>
                    <a:cubicBezTo>
                      <a:pt x="1648" y="470"/>
                      <a:pt x="1651" y="473"/>
                      <a:pt x="1655" y="476"/>
                    </a:cubicBezTo>
                    <a:lnTo>
                      <a:pt x="1654" y="468"/>
                    </a:lnTo>
                    <a:lnTo>
                      <a:pt x="1645" y="468"/>
                    </a:lnTo>
                    <a:close/>
                    <a:moveTo>
                      <a:pt x="1687" y="506"/>
                    </a:moveTo>
                    <a:cubicBezTo>
                      <a:pt x="1704" y="522"/>
                      <a:pt x="1720" y="539"/>
                      <a:pt x="1735" y="556"/>
                    </a:cubicBezTo>
                    <a:lnTo>
                      <a:pt x="1858" y="410"/>
                    </a:lnTo>
                    <a:cubicBezTo>
                      <a:pt x="1799" y="346"/>
                      <a:pt x="1732" y="290"/>
                      <a:pt x="1658" y="242"/>
                    </a:cubicBezTo>
                    <a:lnTo>
                      <a:pt x="1687" y="506"/>
                    </a:lnTo>
                    <a:close/>
                    <a:moveTo>
                      <a:pt x="1754" y="578"/>
                    </a:moveTo>
                    <a:cubicBezTo>
                      <a:pt x="1799" y="634"/>
                      <a:pt x="1838" y="696"/>
                      <a:pt x="1868" y="762"/>
                    </a:cubicBezTo>
                    <a:lnTo>
                      <a:pt x="1898" y="458"/>
                    </a:lnTo>
                    <a:lnTo>
                      <a:pt x="1901" y="459"/>
                    </a:lnTo>
                    <a:cubicBezTo>
                      <a:pt x="1893" y="450"/>
                      <a:pt x="1886" y="441"/>
                      <a:pt x="1878" y="432"/>
                    </a:cubicBezTo>
                    <a:lnTo>
                      <a:pt x="1754" y="578"/>
                    </a:lnTo>
                    <a:close/>
                    <a:moveTo>
                      <a:pt x="1887" y="806"/>
                    </a:moveTo>
                    <a:cubicBezTo>
                      <a:pt x="1906" y="856"/>
                      <a:pt x="1920" y="907"/>
                      <a:pt x="1930" y="961"/>
                    </a:cubicBezTo>
                    <a:lnTo>
                      <a:pt x="2090" y="1127"/>
                    </a:lnTo>
                    <a:lnTo>
                      <a:pt x="2132" y="1126"/>
                    </a:lnTo>
                    <a:cubicBezTo>
                      <a:pt x="2132" y="1120"/>
                      <a:pt x="2132" y="1113"/>
                      <a:pt x="2132" y="1107"/>
                    </a:cubicBezTo>
                    <a:cubicBezTo>
                      <a:pt x="2132" y="1021"/>
                      <a:pt x="2121" y="938"/>
                      <a:pt x="2102" y="858"/>
                    </a:cubicBezTo>
                    <a:lnTo>
                      <a:pt x="1887" y="806"/>
                    </a:lnTo>
                    <a:close/>
                    <a:moveTo>
                      <a:pt x="1937" y="1010"/>
                    </a:moveTo>
                    <a:cubicBezTo>
                      <a:pt x="1941" y="1042"/>
                      <a:pt x="1942" y="1074"/>
                      <a:pt x="1942" y="1107"/>
                    </a:cubicBezTo>
                    <a:cubicBezTo>
                      <a:pt x="1942" y="1114"/>
                      <a:pt x="1942" y="1121"/>
                      <a:pt x="1942" y="1128"/>
                    </a:cubicBezTo>
                    <a:lnTo>
                      <a:pt x="2050" y="1127"/>
                    </a:lnTo>
                    <a:lnTo>
                      <a:pt x="1937" y="1010"/>
                    </a:lnTo>
                    <a:close/>
                    <a:moveTo>
                      <a:pt x="1941" y="1157"/>
                    </a:moveTo>
                    <a:cubicBezTo>
                      <a:pt x="1940" y="1165"/>
                      <a:pt x="1940" y="1172"/>
                      <a:pt x="1939" y="1180"/>
                    </a:cubicBezTo>
                    <a:lnTo>
                      <a:pt x="1937" y="1346"/>
                    </a:lnTo>
                    <a:lnTo>
                      <a:pt x="2126" y="1220"/>
                    </a:lnTo>
                    <a:cubicBezTo>
                      <a:pt x="2128" y="1199"/>
                      <a:pt x="2130" y="1177"/>
                      <a:pt x="2131" y="1155"/>
                    </a:cubicBezTo>
                    <a:lnTo>
                      <a:pt x="1941" y="1157"/>
                    </a:lnTo>
                    <a:close/>
                    <a:moveTo>
                      <a:pt x="1908" y="1346"/>
                    </a:moveTo>
                    <a:cubicBezTo>
                      <a:pt x="1888" y="1414"/>
                      <a:pt x="1859" y="1478"/>
                      <a:pt x="1823" y="1537"/>
                    </a:cubicBezTo>
                    <a:lnTo>
                      <a:pt x="1904" y="1592"/>
                    </a:lnTo>
                    <a:lnTo>
                      <a:pt x="1908" y="1346"/>
                    </a:lnTo>
                    <a:close/>
                    <a:moveTo>
                      <a:pt x="1767" y="1619"/>
                    </a:moveTo>
                    <a:cubicBezTo>
                      <a:pt x="1740" y="1655"/>
                      <a:pt x="1709" y="1688"/>
                      <a:pt x="1676" y="1719"/>
                    </a:cubicBezTo>
                    <a:lnTo>
                      <a:pt x="1734" y="1741"/>
                    </a:lnTo>
                    <a:lnTo>
                      <a:pt x="1767" y="1619"/>
                    </a:lnTo>
                    <a:close/>
                    <a:moveTo>
                      <a:pt x="1652" y="1741"/>
                    </a:moveTo>
                    <a:cubicBezTo>
                      <a:pt x="1602" y="1783"/>
                      <a:pt x="1548" y="1820"/>
                      <a:pt x="1489" y="1850"/>
                    </a:cubicBezTo>
                    <a:lnTo>
                      <a:pt x="1489" y="2059"/>
                    </a:lnTo>
                    <a:cubicBezTo>
                      <a:pt x="1554" y="2032"/>
                      <a:pt x="1616" y="1999"/>
                      <a:pt x="1674" y="1961"/>
                    </a:cubicBezTo>
                    <a:lnTo>
                      <a:pt x="1726" y="1770"/>
                    </a:lnTo>
                    <a:lnTo>
                      <a:pt x="1652" y="1741"/>
                    </a:lnTo>
                    <a:close/>
                    <a:moveTo>
                      <a:pt x="1460" y="1864"/>
                    </a:moveTo>
                    <a:cubicBezTo>
                      <a:pt x="1370" y="1906"/>
                      <a:pt x="1272" y="1933"/>
                      <a:pt x="1168" y="1940"/>
                    </a:cubicBezTo>
                    <a:lnTo>
                      <a:pt x="1375" y="2097"/>
                    </a:lnTo>
                    <a:cubicBezTo>
                      <a:pt x="1404" y="2089"/>
                      <a:pt x="1432" y="2080"/>
                      <a:pt x="1460" y="2070"/>
                    </a:cubicBezTo>
                    <a:lnTo>
                      <a:pt x="1460" y="1864"/>
                    </a:lnTo>
                    <a:close/>
                    <a:moveTo>
                      <a:pt x="1122" y="1942"/>
                    </a:moveTo>
                    <a:cubicBezTo>
                      <a:pt x="1117" y="1942"/>
                      <a:pt x="1112" y="1942"/>
                      <a:pt x="1107" y="1942"/>
                    </a:cubicBezTo>
                    <a:cubicBezTo>
                      <a:pt x="1091" y="1942"/>
                      <a:pt x="1076" y="1942"/>
                      <a:pt x="1061" y="1941"/>
                    </a:cubicBezTo>
                    <a:lnTo>
                      <a:pt x="1073" y="2132"/>
                    </a:lnTo>
                    <a:cubicBezTo>
                      <a:pt x="1085" y="2132"/>
                      <a:pt x="1096" y="2132"/>
                      <a:pt x="1107" y="2132"/>
                    </a:cubicBezTo>
                    <a:cubicBezTo>
                      <a:pt x="1187" y="2132"/>
                      <a:pt x="1264" y="2123"/>
                      <a:pt x="1339" y="2106"/>
                    </a:cubicBezTo>
                    <a:lnTo>
                      <a:pt x="1122" y="1942"/>
                    </a:lnTo>
                    <a:close/>
                    <a:moveTo>
                      <a:pt x="1031" y="1939"/>
                    </a:moveTo>
                    <a:cubicBezTo>
                      <a:pt x="963" y="1933"/>
                      <a:pt x="898" y="1919"/>
                      <a:pt x="835" y="1897"/>
                    </a:cubicBezTo>
                    <a:lnTo>
                      <a:pt x="1018" y="2128"/>
                    </a:lnTo>
                    <a:cubicBezTo>
                      <a:pt x="1027" y="2129"/>
                      <a:pt x="1036" y="2130"/>
                      <a:pt x="1044" y="2130"/>
                    </a:cubicBezTo>
                    <a:lnTo>
                      <a:pt x="1031" y="1939"/>
                    </a:lnTo>
                    <a:close/>
                    <a:moveTo>
                      <a:pt x="786" y="1879"/>
                    </a:moveTo>
                    <a:cubicBezTo>
                      <a:pt x="732" y="1856"/>
                      <a:pt x="681" y="1828"/>
                      <a:pt x="634" y="1795"/>
                    </a:cubicBezTo>
                    <a:lnTo>
                      <a:pt x="570" y="1795"/>
                    </a:lnTo>
                    <a:lnTo>
                      <a:pt x="582" y="1988"/>
                    </a:lnTo>
                    <a:cubicBezTo>
                      <a:pt x="596" y="1996"/>
                      <a:pt x="609" y="2003"/>
                      <a:pt x="623" y="2011"/>
                    </a:cubicBezTo>
                    <a:lnTo>
                      <a:pt x="786" y="1879"/>
                    </a:lnTo>
                    <a:close/>
                    <a:moveTo>
                      <a:pt x="593" y="1766"/>
                    </a:moveTo>
                    <a:cubicBezTo>
                      <a:pt x="584" y="1759"/>
                      <a:pt x="576" y="1752"/>
                      <a:pt x="567" y="1744"/>
                    </a:cubicBezTo>
                    <a:lnTo>
                      <a:pt x="568" y="1766"/>
                    </a:lnTo>
                    <a:lnTo>
                      <a:pt x="593" y="1766"/>
                    </a:lnTo>
                    <a:close/>
                    <a:moveTo>
                      <a:pt x="536" y="1717"/>
                    </a:moveTo>
                    <a:cubicBezTo>
                      <a:pt x="527" y="1708"/>
                      <a:pt x="518" y="1699"/>
                      <a:pt x="509" y="1691"/>
                    </a:cubicBezTo>
                    <a:lnTo>
                      <a:pt x="337" y="1784"/>
                    </a:lnTo>
                    <a:cubicBezTo>
                      <a:pt x="400" y="1855"/>
                      <a:pt x="472" y="1917"/>
                      <a:pt x="552" y="1969"/>
                    </a:cubicBezTo>
                    <a:lnTo>
                      <a:pt x="536" y="1717"/>
                    </a:lnTo>
                    <a:close/>
                    <a:moveTo>
                      <a:pt x="489" y="1669"/>
                    </a:moveTo>
                    <a:cubicBezTo>
                      <a:pt x="473" y="1651"/>
                      <a:pt x="457" y="1633"/>
                      <a:pt x="443" y="1614"/>
                    </a:cubicBezTo>
                    <a:lnTo>
                      <a:pt x="406" y="1714"/>
                    </a:lnTo>
                    <a:lnTo>
                      <a:pt x="489" y="1669"/>
                    </a:lnTo>
                    <a:close/>
                    <a:moveTo>
                      <a:pt x="422" y="1586"/>
                    </a:moveTo>
                    <a:cubicBezTo>
                      <a:pt x="418" y="1580"/>
                      <a:pt x="414" y="1574"/>
                      <a:pt x="410" y="1568"/>
                    </a:cubicBezTo>
                    <a:lnTo>
                      <a:pt x="131" y="1420"/>
                    </a:lnTo>
                    <a:cubicBezTo>
                      <a:pt x="171" y="1546"/>
                      <a:pt x="235" y="1662"/>
                      <a:pt x="318" y="1762"/>
                    </a:cubicBezTo>
                    <a:lnTo>
                      <a:pt x="368" y="1735"/>
                    </a:lnTo>
                    <a:lnTo>
                      <a:pt x="422" y="1586"/>
                    </a:lnTo>
                    <a:close/>
                    <a:moveTo>
                      <a:pt x="380" y="1519"/>
                    </a:moveTo>
                    <a:cubicBezTo>
                      <a:pt x="363" y="1488"/>
                      <a:pt x="347" y="1456"/>
                      <a:pt x="333" y="1422"/>
                    </a:cubicBezTo>
                    <a:lnTo>
                      <a:pt x="333" y="1494"/>
                    </a:lnTo>
                    <a:lnTo>
                      <a:pt x="380" y="1519"/>
                    </a:lnTo>
                    <a:close/>
                    <a:moveTo>
                      <a:pt x="304" y="1339"/>
                    </a:moveTo>
                    <a:cubicBezTo>
                      <a:pt x="291" y="1293"/>
                      <a:pt x="282" y="1245"/>
                      <a:pt x="276" y="1196"/>
                    </a:cubicBezTo>
                    <a:lnTo>
                      <a:pt x="94" y="1263"/>
                    </a:lnTo>
                    <a:cubicBezTo>
                      <a:pt x="100" y="1303"/>
                      <a:pt x="108" y="1342"/>
                      <a:pt x="119" y="1381"/>
                    </a:cubicBezTo>
                    <a:lnTo>
                      <a:pt x="305" y="1479"/>
                    </a:lnTo>
                    <a:lnTo>
                      <a:pt x="304" y="1339"/>
                    </a:lnTo>
                    <a:close/>
                    <a:moveTo>
                      <a:pt x="274" y="1166"/>
                    </a:moveTo>
                    <a:cubicBezTo>
                      <a:pt x="272" y="1147"/>
                      <a:pt x="272" y="1127"/>
                      <a:pt x="272" y="1107"/>
                    </a:cubicBezTo>
                    <a:cubicBezTo>
                      <a:pt x="272" y="1097"/>
                      <a:pt x="272" y="1087"/>
                      <a:pt x="272" y="1077"/>
                    </a:cubicBezTo>
                    <a:lnTo>
                      <a:pt x="135" y="1020"/>
                    </a:lnTo>
                    <a:lnTo>
                      <a:pt x="83" y="1074"/>
                    </a:lnTo>
                    <a:cubicBezTo>
                      <a:pt x="82" y="1085"/>
                      <a:pt x="82" y="1096"/>
                      <a:pt x="82" y="1107"/>
                    </a:cubicBezTo>
                    <a:cubicBezTo>
                      <a:pt x="82" y="1150"/>
                      <a:pt x="85" y="1192"/>
                      <a:pt x="90" y="1233"/>
                    </a:cubicBezTo>
                    <a:lnTo>
                      <a:pt x="274" y="1166"/>
                    </a:lnTo>
                    <a:close/>
                    <a:moveTo>
                      <a:pt x="274" y="1046"/>
                    </a:moveTo>
                    <a:cubicBezTo>
                      <a:pt x="278" y="982"/>
                      <a:pt x="290" y="920"/>
                      <a:pt x="308" y="861"/>
                    </a:cubicBezTo>
                    <a:lnTo>
                      <a:pt x="306" y="845"/>
                    </a:lnTo>
                    <a:lnTo>
                      <a:pt x="157" y="998"/>
                    </a:lnTo>
                    <a:lnTo>
                      <a:pt x="274" y="1046"/>
                    </a:lnTo>
                    <a:close/>
                    <a:moveTo>
                      <a:pt x="330" y="800"/>
                    </a:moveTo>
                    <a:cubicBezTo>
                      <a:pt x="341" y="771"/>
                      <a:pt x="355" y="742"/>
                      <a:pt x="369" y="715"/>
                    </a:cubicBezTo>
                    <a:lnTo>
                      <a:pt x="315" y="686"/>
                    </a:lnTo>
                    <a:lnTo>
                      <a:pt x="330" y="800"/>
                    </a:lnTo>
                    <a:close/>
                    <a:moveTo>
                      <a:pt x="384" y="689"/>
                    </a:moveTo>
                    <a:cubicBezTo>
                      <a:pt x="395" y="669"/>
                      <a:pt x="408" y="650"/>
                      <a:pt x="421" y="631"/>
                    </a:cubicBezTo>
                    <a:lnTo>
                      <a:pt x="473" y="302"/>
                    </a:lnTo>
                    <a:cubicBezTo>
                      <a:pt x="369" y="384"/>
                      <a:pt x="282" y="485"/>
                      <a:pt x="216" y="601"/>
                    </a:cubicBezTo>
                    <a:lnTo>
                      <a:pt x="384" y="689"/>
                    </a:lnTo>
                    <a:close/>
                    <a:moveTo>
                      <a:pt x="458" y="581"/>
                    </a:moveTo>
                    <a:cubicBezTo>
                      <a:pt x="470" y="567"/>
                      <a:pt x="481" y="553"/>
                      <a:pt x="494" y="540"/>
                    </a:cubicBezTo>
                    <a:lnTo>
                      <a:pt x="466" y="534"/>
                    </a:lnTo>
                    <a:lnTo>
                      <a:pt x="458" y="581"/>
                    </a:lnTo>
                    <a:close/>
                    <a:moveTo>
                      <a:pt x="517" y="516"/>
                    </a:moveTo>
                    <a:cubicBezTo>
                      <a:pt x="557" y="475"/>
                      <a:pt x="602" y="439"/>
                      <a:pt x="650" y="408"/>
                    </a:cubicBezTo>
                    <a:lnTo>
                      <a:pt x="581" y="227"/>
                    </a:lnTo>
                    <a:cubicBezTo>
                      <a:pt x="555" y="243"/>
                      <a:pt x="531" y="259"/>
                      <a:pt x="507" y="276"/>
                    </a:cubicBezTo>
                    <a:lnTo>
                      <a:pt x="470" y="505"/>
                    </a:lnTo>
                    <a:lnTo>
                      <a:pt x="517" y="516"/>
                    </a:lnTo>
                    <a:close/>
                    <a:moveTo>
                      <a:pt x="675" y="392"/>
                    </a:moveTo>
                    <a:cubicBezTo>
                      <a:pt x="715" y="368"/>
                      <a:pt x="758" y="346"/>
                      <a:pt x="802" y="329"/>
                    </a:cubicBezTo>
                    <a:lnTo>
                      <a:pt x="649" y="190"/>
                    </a:lnTo>
                    <a:cubicBezTo>
                      <a:pt x="635" y="197"/>
                      <a:pt x="620" y="205"/>
                      <a:pt x="606" y="213"/>
                    </a:cubicBezTo>
                    <a:lnTo>
                      <a:pt x="675" y="392"/>
                    </a:lnTo>
                    <a:close/>
                    <a:moveTo>
                      <a:pt x="833" y="318"/>
                    </a:moveTo>
                    <a:cubicBezTo>
                      <a:pt x="851" y="312"/>
                      <a:pt x="869" y="306"/>
                      <a:pt x="887" y="301"/>
                    </a:cubicBezTo>
                    <a:lnTo>
                      <a:pt x="969" y="91"/>
                    </a:lnTo>
                    <a:cubicBezTo>
                      <a:pt x="866" y="105"/>
                      <a:pt x="768" y="134"/>
                      <a:pt x="677" y="176"/>
                    </a:cubicBezTo>
                    <a:lnTo>
                      <a:pt x="833" y="318"/>
                    </a:lnTo>
                    <a:close/>
                    <a:moveTo>
                      <a:pt x="1003" y="87"/>
                    </a:moveTo>
                    <a:lnTo>
                      <a:pt x="962" y="191"/>
                    </a:lnTo>
                    <a:lnTo>
                      <a:pt x="1274" y="198"/>
                    </a:lnTo>
                    <a:lnTo>
                      <a:pt x="1184" y="85"/>
                    </a:lnTo>
                    <a:cubicBezTo>
                      <a:pt x="1158" y="83"/>
                      <a:pt x="1133" y="82"/>
                      <a:pt x="1107" y="82"/>
                    </a:cubicBezTo>
                    <a:cubicBezTo>
                      <a:pt x="1072" y="82"/>
                      <a:pt x="1037" y="84"/>
                      <a:pt x="1003" y="87"/>
                    </a:cubicBezTo>
                    <a:close/>
                    <a:moveTo>
                      <a:pt x="1924" y="488"/>
                    </a:moveTo>
                    <a:lnTo>
                      <a:pt x="1896" y="778"/>
                    </a:lnTo>
                    <a:lnTo>
                      <a:pt x="2093" y="826"/>
                    </a:lnTo>
                    <a:cubicBezTo>
                      <a:pt x="2058" y="702"/>
                      <a:pt x="2000" y="588"/>
                      <a:pt x="1924" y="488"/>
                    </a:cubicBezTo>
                    <a:close/>
                    <a:moveTo>
                      <a:pt x="2121" y="1258"/>
                    </a:moveTo>
                    <a:lnTo>
                      <a:pt x="1936" y="1381"/>
                    </a:lnTo>
                    <a:lnTo>
                      <a:pt x="1933" y="1612"/>
                    </a:lnTo>
                    <a:lnTo>
                      <a:pt x="1980" y="1644"/>
                    </a:lnTo>
                    <a:cubicBezTo>
                      <a:pt x="2051" y="1529"/>
                      <a:pt x="2100" y="1398"/>
                      <a:pt x="2121" y="1258"/>
                    </a:cubicBezTo>
                    <a:close/>
                    <a:moveTo>
                      <a:pt x="1965" y="1668"/>
                    </a:moveTo>
                    <a:lnTo>
                      <a:pt x="1812" y="1564"/>
                    </a:lnTo>
                    <a:lnTo>
                      <a:pt x="1712" y="1935"/>
                    </a:lnTo>
                    <a:cubicBezTo>
                      <a:pt x="1811" y="1862"/>
                      <a:pt x="1897" y="1772"/>
                      <a:pt x="1965" y="1668"/>
                    </a:cubicBezTo>
                    <a:close/>
                    <a:moveTo>
                      <a:pt x="978" y="2124"/>
                    </a:moveTo>
                    <a:lnTo>
                      <a:pt x="803" y="1903"/>
                    </a:lnTo>
                    <a:lnTo>
                      <a:pt x="651" y="2025"/>
                    </a:lnTo>
                    <a:cubicBezTo>
                      <a:pt x="752" y="2075"/>
                      <a:pt x="862" y="2109"/>
                      <a:pt x="978" y="2124"/>
                    </a:cubicBezTo>
                    <a:close/>
                    <a:moveTo>
                      <a:pt x="85" y="1030"/>
                    </a:moveTo>
                    <a:lnTo>
                      <a:pt x="302" y="808"/>
                    </a:lnTo>
                    <a:lnTo>
                      <a:pt x="284" y="669"/>
                    </a:lnTo>
                    <a:lnTo>
                      <a:pt x="202" y="626"/>
                    </a:lnTo>
                    <a:cubicBezTo>
                      <a:pt x="137" y="748"/>
                      <a:pt x="96" y="885"/>
                      <a:pt x="85" y="1030"/>
                    </a:cubicBezTo>
                    <a:close/>
                  </a:path>
                </a:pathLst>
              </a:custGeom>
              <a:solidFill>
                <a:schemeClr val="bg1">
                  <a:lumMod val="50000"/>
                </a:scheme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cs typeface="+mn-ea"/>
                  <a:sym typeface="+mn-lt"/>
                </a:endParaRPr>
              </a:p>
            </p:txBody>
          </p:sp>
        </p:grpSp>
        <p:sp>
          <p:nvSpPr>
            <p:cNvPr id="35" name="文本框 34"/>
            <p:cNvSpPr txBox="1"/>
            <p:nvPr>
              <p:custDataLst>
                <p:tags r:id="rId31"/>
              </p:custDataLst>
            </p:nvPr>
          </p:nvSpPr>
          <p:spPr>
            <a:xfrm>
              <a:off x="13436" y="5577"/>
              <a:ext cx="992"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rPr>
                <a:t>比</a:t>
              </a:r>
              <a:endParaRPr lang="zh-CN" altLang="en-US" sz="3600" b="1">
                <a:latin typeface="微软雅黑" panose="020b0503020204020204" pitchFamily="34" charset="-122"/>
                <a:ea typeface="微软雅黑" panose="020b0503020204020204" pitchFamily="34" charset="-122"/>
              </a:endParaRPr>
            </a:p>
          </p:txBody>
        </p:sp>
      </p:grpSp>
      <p:grpSp>
        <p:nvGrpSpPr>
          <p:cNvPr id="43" name="组合 42"/>
          <p:cNvGrpSpPr/>
          <p:nvPr>
            <p:custDataLst>
              <p:tags r:id="rId32"/>
            </p:custDataLst>
          </p:nvPr>
        </p:nvGrpSpPr>
        <p:grpSpPr>
          <a:xfrm>
            <a:off x="10341610" y="3053715"/>
            <a:ext cx="946150" cy="949960"/>
            <a:chOff x="16286" y="5337"/>
            <a:chExt cx="1490" cy="1496"/>
          </a:xfrm>
        </p:grpSpPr>
        <p:grpSp>
          <p:nvGrpSpPr>
            <p:cNvPr id="20" name="组合 19"/>
            <p:cNvGrpSpPr/>
            <p:nvPr>
              <p:custDataLst>
                <p:tags r:id="rId33"/>
              </p:custDataLst>
            </p:nvPr>
          </p:nvGrpSpPr>
          <p:grpSpPr>
            <a:xfrm>
              <a:off x="16286" y="5337"/>
              <a:ext cx="1490" cy="1496"/>
              <a:chOff x="6402" y="7573"/>
              <a:chExt cx="2548" cy="2556"/>
            </a:xfrm>
          </p:grpSpPr>
          <p:sp>
            <p:nvSpPr>
              <p:cNvPr id="21" name="椭圆 20"/>
              <p:cNvSpPr/>
              <p:nvPr>
                <p:custDataLst>
                  <p:tags r:id="rId34"/>
                </p:custDataLst>
              </p:nvPr>
            </p:nvSpPr>
            <p:spPr>
              <a:xfrm>
                <a:off x="6574" y="7742"/>
                <a:ext cx="2182" cy="218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2" name="Freeform 5"/>
              <p:cNvSpPr>
                <a:spLocks noEditPoints="1"/>
              </p:cNvSpPr>
              <p:nvPr>
                <p:custDataLst>
                  <p:tags r:id="rId35"/>
                </p:custDataLst>
              </p:nvPr>
            </p:nvSpPr>
            <p:spPr>
              <a:xfrm>
                <a:off x="6402" y="7573"/>
                <a:ext cx="2548" cy="2557"/>
              </a:xfrm>
              <a:custGeom>
                <a:cxnLst>
                  <a:cxn ang="0">
                    <a:pos x="1617725" y="811398"/>
                  </a:cxn>
                  <a:cxn ang="0">
                    <a:pos x="808863" y="1380183"/>
                  </a:cxn>
                  <a:cxn ang="0">
                    <a:pos x="821284" y="199368"/>
                  </a:cxn>
                  <a:cxn ang="0">
                    <a:pos x="808863" y="199368"/>
                  </a:cxn>
                  <a:cxn ang="0">
                    <a:pos x="853434" y="164185"/>
                  </a:cxn>
                  <a:cxn ang="0">
                    <a:pos x="1125247" y="130469"/>
                  </a:cxn>
                  <a:cxn ang="0">
                    <a:pos x="1173472" y="320308"/>
                  </a:cxn>
                  <a:cxn ang="0">
                    <a:pos x="1144245" y="139997"/>
                  </a:cxn>
                  <a:cxn ang="0">
                    <a:pos x="1208544" y="343030"/>
                  </a:cxn>
                  <a:cxn ang="0">
                    <a:pos x="1357603" y="300518"/>
                  </a:cxn>
                  <a:cxn ang="0">
                    <a:pos x="1364910" y="558523"/>
                  </a:cxn>
                  <a:cxn ang="0">
                    <a:pos x="1281612" y="423657"/>
                  </a:cxn>
                  <a:cxn ang="0">
                    <a:pos x="1557809" y="825324"/>
                  </a:cxn>
                  <a:cxn ang="0">
                    <a:pos x="1415327" y="740300"/>
                  </a:cxn>
                  <a:cxn ang="0">
                    <a:pos x="1415327" y="740300"/>
                  </a:cxn>
                  <a:cxn ang="0">
                    <a:pos x="1553425" y="894224"/>
                  </a:cxn>
                  <a:cxn ang="0">
                    <a:pos x="1332029" y="1126575"/>
                  </a:cxn>
                  <a:cxn ang="0">
                    <a:pos x="1224619" y="1259976"/>
                  </a:cxn>
                  <a:cxn ang="0">
                    <a:pos x="1087982" y="1355995"/>
                  </a:cxn>
                  <a:cxn ang="0">
                    <a:pos x="1207083" y="1276101"/>
                  </a:cxn>
                  <a:cxn ang="0">
                    <a:pos x="1066792" y="1517248"/>
                  </a:cxn>
                  <a:cxn ang="0">
                    <a:pos x="775251" y="1422695"/>
                  </a:cxn>
                  <a:cxn ang="0">
                    <a:pos x="819823" y="1423428"/>
                  </a:cxn>
                  <a:cxn ang="0">
                    <a:pos x="762830" y="1561227"/>
                  </a:cxn>
                  <a:cxn ang="0">
                    <a:pos x="416487" y="1315681"/>
                  </a:cxn>
                  <a:cxn ang="0">
                    <a:pos x="433293" y="1294425"/>
                  </a:cxn>
                  <a:cxn ang="0">
                    <a:pos x="391644" y="1258510"/>
                  </a:cxn>
                  <a:cxn ang="0">
                    <a:pos x="391644" y="1258510"/>
                  </a:cxn>
                  <a:cxn ang="0">
                    <a:pos x="357302" y="1223327"/>
                  </a:cxn>
                  <a:cxn ang="0">
                    <a:pos x="232356" y="1291493"/>
                  </a:cxn>
                  <a:cxn ang="0">
                    <a:pos x="243316" y="1042284"/>
                  </a:cxn>
                  <a:cxn ang="0">
                    <a:pos x="201668" y="876632"/>
                  </a:cxn>
                  <a:cxn ang="0">
                    <a:pos x="222127" y="981447"/>
                  </a:cxn>
                  <a:cxn ang="0">
                    <a:pos x="98642" y="747630"/>
                  </a:cxn>
                  <a:cxn ang="0">
                    <a:pos x="200206" y="854643"/>
                  </a:cxn>
                  <a:cxn ang="0">
                    <a:pos x="114717" y="731504"/>
                  </a:cxn>
                  <a:cxn ang="0">
                    <a:pos x="230164" y="502818"/>
                  </a:cxn>
                  <a:cxn ang="0">
                    <a:pos x="345612" y="221357"/>
                  </a:cxn>
                  <a:cxn ang="0">
                    <a:pos x="360956" y="395804"/>
                  </a:cxn>
                  <a:cxn ang="0">
                    <a:pos x="474942" y="299052"/>
                  </a:cxn>
                  <a:cxn ang="0">
                    <a:pos x="377761" y="378213"/>
                  </a:cxn>
                  <a:cxn ang="0">
                    <a:pos x="442792" y="156123"/>
                  </a:cxn>
                  <a:cxn ang="0">
                    <a:pos x="708029" y="66700"/>
                  </a:cxn>
                  <a:cxn ang="0">
                    <a:pos x="702914" y="139997"/>
                  </a:cxn>
                  <a:cxn ang="0">
                    <a:pos x="732872" y="63768"/>
                  </a:cxn>
                  <a:cxn ang="0">
                    <a:pos x="1405828" y="357689"/>
                  </a:cxn>
                  <a:cxn ang="0">
                    <a:pos x="1446746" y="1205003"/>
                  </a:cxn>
                  <a:cxn ang="0">
                    <a:pos x="1250924" y="1418297"/>
                  </a:cxn>
                  <a:cxn ang="0">
                    <a:pos x="475673" y="1484265"/>
                  </a:cxn>
                  <a:cxn ang="0">
                    <a:pos x="207513" y="490357"/>
                  </a:cxn>
                </a:cxnLst>
                <a:rect l="0" t="0" r="0" b="0"/>
                <a:pathLst>
                  <a:path w="2214" h="2214">
                    <a:moveTo>
                      <a:pt x="1107" y="0"/>
                    </a:moveTo>
                    <a:cubicBezTo>
                      <a:pt x="496" y="0"/>
                      <a:pt x="0" y="496"/>
                      <a:pt x="0" y="1107"/>
                    </a:cubicBezTo>
                    <a:cubicBezTo>
                      <a:pt x="0" y="1718"/>
                      <a:pt x="496" y="2214"/>
                      <a:pt x="1107" y="2214"/>
                    </a:cubicBezTo>
                    <a:cubicBezTo>
                      <a:pt x="1718" y="2214"/>
                      <a:pt x="2214" y="1718"/>
                      <a:pt x="2214" y="1107"/>
                    </a:cubicBezTo>
                    <a:cubicBezTo>
                      <a:pt x="2214" y="496"/>
                      <a:pt x="1718" y="0"/>
                      <a:pt x="1107" y="0"/>
                    </a:cubicBezTo>
                    <a:close/>
                    <a:moveTo>
                      <a:pt x="1107" y="331"/>
                    </a:moveTo>
                    <a:cubicBezTo>
                      <a:pt x="1536" y="331"/>
                      <a:pt x="1883" y="679"/>
                      <a:pt x="1883" y="1107"/>
                    </a:cubicBezTo>
                    <a:cubicBezTo>
                      <a:pt x="1883" y="1536"/>
                      <a:pt x="1536" y="1883"/>
                      <a:pt x="1107" y="1883"/>
                    </a:cubicBezTo>
                    <a:cubicBezTo>
                      <a:pt x="679" y="1883"/>
                      <a:pt x="331" y="1536"/>
                      <a:pt x="331" y="1107"/>
                    </a:cubicBezTo>
                    <a:cubicBezTo>
                      <a:pt x="331" y="679"/>
                      <a:pt x="679" y="331"/>
                      <a:pt x="1107" y="331"/>
                    </a:cubicBezTo>
                    <a:close/>
                    <a:moveTo>
                      <a:pt x="1107" y="272"/>
                    </a:moveTo>
                    <a:cubicBezTo>
                      <a:pt x="1113" y="272"/>
                      <a:pt x="1118" y="272"/>
                      <a:pt x="1124" y="272"/>
                    </a:cubicBezTo>
                    <a:lnTo>
                      <a:pt x="1138" y="224"/>
                    </a:lnTo>
                    <a:lnTo>
                      <a:pt x="950" y="220"/>
                    </a:lnTo>
                    <a:lnTo>
                      <a:pt x="922" y="292"/>
                    </a:lnTo>
                    <a:cubicBezTo>
                      <a:pt x="981" y="279"/>
                      <a:pt x="1043" y="272"/>
                      <a:pt x="1107" y="272"/>
                    </a:cubicBezTo>
                    <a:close/>
                    <a:moveTo>
                      <a:pt x="1154" y="273"/>
                    </a:moveTo>
                    <a:cubicBezTo>
                      <a:pt x="1227" y="277"/>
                      <a:pt x="1298" y="291"/>
                      <a:pt x="1366" y="313"/>
                    </a:cubicBezTo>
                    <a:lnTo>
                      <a:pt x="1298" y="227"/>
                    </a:lnTo>
                    <a:lnTo>
                      <a:pt x="1168" y="224"/>
                    </a:lnTo>
                    <a:lnTo>
                      <a:pt x="1154" y="273"/>
                    </a:lnTo>
                    <a:close/>
                    <a:moveTo>
                      <a:pt x="1418" y="332"/>
                    </a:moveTo>
                    <a:lnTo>
                      <a:pt x="1420" y="332"/>
                    </a:lnTo>
                    <a:lnTo>
                      <a:pt x="1540" y="178"/>
                    </a:lnTo>
                    <a:cubicBezTo>
                      <a:pt x="1442" y="132"/>
                      <a:pt x="1336" y="101"/>
                      <a:pt x="1224" y="89"/>
                    </a:cubicBezTo>
                    <a:lnTo>
                      <a:pt x="1418" y="332"/>
                    </a:lnTo>
                    <a:close/>
                    <a:moveTo>
                      <a:pt x="1448" y="344"/>
                    </a:moveTo>
                    <a:cubicBezTo>
                      <a:pt x="1504" y="369"/>
                      <a:pt x="1557" y="401"/>
                      <a:pt x="1606" y="437"/>
                    </a:cubicBezTo>
                    <a:lnTo>
                      <a:pt x="1651" y="439"/>
                    </a:lnTo>
                    <a:lnTo>
                      <a:pt x="1626" y="223"/>
                    </a:lnTo>
                    <a:cubicBezTo>
                      <a:pt x="1607" y="212"/>
                      <a:pt x="1587" y="201"/>
                      <a:pt x="1566" y="190"/>
                    </a:cubicBezTo>
                    <a:lnTo>
                      <a:pt x="1566" y="191"/>
                    </a:lnTo>
                    <a:lnTo>
                      <a:pt x="1448" y="344"/>
                    </a:lnTo>
                    <a:close/>
                    <a:moveTo>
                      <a:pt x="1645" y="468"/>
                    </a:moveTo>
                    <a:cubicBezTo>
                      <a:pt x="1648" y="470"/>
                      <a:pt x="1651" y="473"/>
                      <a:pt x="1655" y="476"/>
                    </a:cubicBezTo>
                    <a:lnTo>
                      <a:pt x="1654" y="468"/>
                    </a:lnTo>
                    <a:lnTo>
                      <a:pt x="1645" y="468"/>
                    </a:lnTo>
                    <a:close/>
                    <a:moveTo>
                      <a:pt x="1687" y="506"/>
                    </a:moveTo>
                    <a:cubicBezTo>
                      <a:pt x="1704" y="522"/>
                      <a:pt x="1720" y="539"/>
                      <a:pt x="1735" y="556"/>
                    </a:cubicBezTo>
                    <a:lnTo>
                      <a:pt x="1858" y="410"/>
                    </a:lnTo>
                    <a:cubicBezTo>
                      <a:pt x="1799" y="346"/>
                      <a:pt x="1732" y="290"/>
                      <a:pt x="1658" y="242"/>
                    </a:cubicBezTo>
                    <a:lnTo>
                      <a:pt x="1687" y="506"/>
                    </a:lnTo>
                    <a:close/>
                    <a:moveTo>
                      <a:pt x="1754" y="578"/>
                    </a:moveTo>
                    <a:cubicBezTo>
                      <a:pt x="1799" y="634"/>
                      <a:pt x="1838" y="696"/>
                      <a:pt x="1868" y="762"/>
                    </a:cubicBezTo>
                    <a:lnTo>
                      <a:pt x="1898" y="458"/>
                    </a:lnTo>
                    <a:lnTo>
                      <a:pt x="1901" y="459"/>
                    </a:lnTo>
                    <a:cubicBezTo>
                      <a:pt x="1893" y="450"/>
                      <a:pt x="1886" y="441"/>
                      <a:pt x="1878" y="432"/>
                    </a:cubicBezTo>
                    <a:lnTo>
                      <a:pt x="1754" y="578"/>
                    </a:lnTo>
                    <a:close/>
                    <a:moveTo>
                      <a:pt x="1887" y="806"/>
                    </a:moveTo>
                    <a:cubicBezTo>
                      <a:pt x="1906" y="856"/>
                      <a:pt x="1920" y="907"/>
                      <a:pt x="1930" y="961"/>
                    </a:cubicBezTo>
                    <a:lnTo>
                      <a:pt x="2090" y="1127"/>
                    </a:lnTo>
                    <a:lnTo>
                      <a:pt x="2132" y="1126"/>
                    </a:lnTo>
                    <a:cubicBezTo>
                      <a:pt x="2132" y="1120"/>
                      <a:pt x="2132" y="1113"/>
                      <a:pt x="2132" y="1107"/>
                    </a:cubicBezTo>
                    <a:cubicBezTo>
                      <a:pt x="2132" y="1021"/>
                      <a:pt x="2121" y="938"/>
                      <a:pt x="2102" y="858"/>
                    </a:cubicBezTo>
                    <a:lnTo>
                      <a:pt x="1887" y="806"/>
                    </a:lnTo>
                    <a:close/>
                    <a:moveTo>
                      <a:pt x="1937" y="1010"/>
                    </a:moveTo>
                    <a:cubicBezTo>
                      <a:pt x="1941" y="1042"/>
                      <a:pt x="1942" y="1074"/>
                      <a:pt x="1942" y="1107"/>
                    </a:cubicBezTo>
                    <a:cubicBezTo>
                      <a:pt x="1942" y="1114"/>
                      <a:pt x="1942" y="1121"/>
                      <a:pt x="1942" y="1128"/>
                    </a:cubicBezTo>
                    <a:lnTo>
                      <a:pt x="2050" y="1127"/>
                    </a:lnTo>
                    <a:lnTo>
                      <a:pt x="1937" y="1010"/>
                    </a:lnTo>
                    <a:close/>
                    <a:moveTo>
                      <a:pt x="1941" y="1157"/>
                    </a:moveTo>
                    <a:cubicBezTo>
                      <a:pt x="1940" y="1165"/>
                      <a:pt x="1940" y="1172"/>
                      <a:pt x="1939" y="1180"/>
                    </a:cubicBezTo>
                    <a:lnTo>
                      <a:pt x="1937" y="1346"/>
                    </a:lnTo>
                    <a:lnTo>
                      <a:pt x="2126" y="1220"/>
                    </a:lnTo>
                    <a:cubicBezTo>
                      <a:pt x="2128" y="1199"/>
                      <a:pt x="2130" y="1177"/>
                      <a:pt x="2131" y="1155"/>
                    </a:cubicBezTo>
                    <a:lnTo>
                      <a:pt x="1941" y="1157"/>
                    </a:lnTo>
                    <a:close/>
                    <a:moveTo>
                      <a:pt x="1908" y="1346"/>
                    </a:moveTo>
                    <a:cubicBezTo>
                      <a:pt x="1888" y="1414"/>
                      <a:pt x="1859" y="1478"/>
                      <a:pt x="1823" y="1537"/>
                    </a:cubicBezTo>
                    <a:lnTo>
                      <a:pt x="1904" y="1592"/>
                    </a:lnTo>
                    <a:lnTo>
                      <a:pt x="1908" y="1346"/>
                    </a:lnTo>
                    <a:close/>
                    <a:moveTo>
                      <a:pt x="1767" y="1619"/>
                    </a:moveTo>
                    <a:cubicBezTo>
                      <a:pt x="1740" y="1655"/>
                      <a:pt x="1709" y="1688"/>
                      <a:pt x="1676" y="1719"/>
                    </a:cubicBezTo>
                    <a:lnTo>
                      <a:pt x="1734" y="1741"/>
                    </a:lnTo>
                    <a:lnTo>
                      <a:pt x="1767" y="1619"/>
                    </a:lnTo>
                    <a:close/>
                    <a:moveTo>
                      <a:pt x="1652" y="1741"/>
                    </a:moveTo>
                    <a:cubicBezTo>
                      <a:pt x="1602" y="1783"/>
                      <a:pt x="1548" y="1820"/>
                      <a:pt x="1489" y="1850"/>
                    </a:cubicBezTo>
                    <a:lnTo>
                      <a:pt x="1489" y="2059"/>
                    </a:lnTo>
                    <a:cubicBezTo>
                      <a:pt x="1554" y="2032"/>
                      <a:pt x="1616" y="1999"/>
                      <a:pt x="1674" y="1961"/>
                    </a:cubicBezTo>
                    <a:lnTo>
                      <a:pt x="1726" y="1770"/>
                    </a:lnTo>
                    <a:lnTo>
                      <a:pt x="1652" y="1741"/>
                    </a:lnTo>
                    <a:close/>
                    <a:moveTo>
                      <a:pt x="1460" y="1864"/>
                    </a:moveTo>
                    <a:cubicBezTo>
                      <a:pt x="1370" y="1906"/>
                      <a:pt x="1272" y="1933"/>
                      <a:pt x="1168" y="1940"/>
                    </a:cubicBezTo>
                    <a:lnTo>
                      <a:pt x="1375" y="2097"/>
                    </a:lnTo>
                    <a:cubicBezTo>
                      <a:pt x="1404" y="2089"/>
                      <a:pt x="1432" y="2080"/>
                      <a:pt x="1460" y="2070"/>
                    </a:cubicBezTo>
                    <a:lnTo>
                      <a:pt x="1460" y="1864"/>
                    </a:lnTo>
                    <a:close/>
                    <a:moveTo>
                      <a:pt x="1122" y="1942"/>
                    </a:moveTo>
                    <a:cubicBezTo>
                      <a:pt x="1117" y="1942"/>
                      <a:pt x="1112" y="1942"/>
                      <a:pt x="1107" y="1942"/>
                    </a:cubicBezTo>
                    <a:cubicBezTo>
                      <a:pt x="1091" y="1942"/>
                      <a:pt x="1076" y="1942"/>
                      <a:pt x="1061" y="1941"/>
                    </a:cubicBezTo>
                    <a:lnTo>
                      <a:pt x="1073" y="2132"/>
                    </a:lnTo>
                    <a:cubicBezTo>
                      <a:pt x="1085" y="2132"/>
                      <a:pt x="1096" y="2132"/>
                      <a:pt x="1107" y="2132"/>
                    </a:cubicBezTo>
                    <a:cubicBezTo>
                      <a:pt x="1187" y="2132"/>
                      <a:pt x="1264" y="2123"/>
                      <a:pt x="1339" y="2106"/>
                    </a:cubicBezTo>
                    <a:lnTo>
                      <a:pt x="1122" y="1942"/>
                    </a:lnTo>
                    <a:close/>
                    <a:moveTo>
                      <a:pt x="1031" y="1939"/>
                    </a:moveTo>
                    <a:cubicBezTo>
                      <a:pt x="963" y="1933"/>
                      <a:pt x="898" y="1919"/>
                      <a:pt x="835" y="1897"/>
                    </a:cubicBezTo>
                    <a:lnTo>
                      <a:pt x="1018" y="2128"/>
                    </a:lnTo>
                    <a:cubicBezTo>
                      <a:pt x="1027" y="2129"/>
                      <a:pt x="1036" y="2130"/>
                      <a:pt x="1044" y="2130"/>
                    </a:cubicBezTo>
                    <a:lnTo>
                      <a:pt x="1031" y="1939"/>
                    </a:lnTo>
                    <a:close/>
                    <a:moveTo>
                      <a:pt x="786" y="1879"/>
                    </a:moveTo>
                    <a:cubicBezTo>
                      <a:pt x="732" y="1856"/>
                      <a:pt x="681" y="1828"/>
                      <a:pt x="634" y="1795"/>
                    </a:cubicBezTo>
                    <a:lnTo>
                      <a:pt x="570" y="1795"/>
                    </a:lnTo>
                    <a:lnTo>
                      <a:pt x="582" y="1988"/>
                    </a:lnTo>
                    <a:cubicBezTo>
                      <a:pt x="596" y="1996"/>
                      <a:pt x="609" y="2003"/>
                      <a:pt x="623" y="2011"/>
                    </a:cubicBezTo>
                    <a:lnTo>
                      <a:pt x="786" y="1879"/>
                    </a:lnTo>
                    <a:close/>
                    <a:moveTo>
                      <a:pt x="593" y="1766"/>
                    </a:moveTo>
                    <a:cubicBezTo>
                      <a:pt x="584" y="1759"/>
                      <a:pt x="576" y="1752"/>
                      <a:pt x="567" y="1744"/>
                    </a:cubicBezTo>
                    <a:lnTo>
                      <a:pt x="568" y="1766"/>
                    </a:lnTo>
                    <a:lnTo>
                      <a:pt x="593" y="1766"/>
                    </a:lnTo>
                    <a:close/>
                    <a:moveTo>
                      <a:pt x="536" y="1717"/>
                    </a:moveTo>
                    <a:cubicBezTo>
                      <a:pt x="527" y="1708"/>
                      <a:pt x="518" y="1699"/>
                      <a:pt x="509" y="1691"/>
                    </a:cubicBezTo>
                    <a:lnTo>
                      <a:pt x="337" y="1784"/>
                    </a:lnTo>
                    <a:cubicBezTo>
                      <a:pt x="400" y="1855"/>
                      <a:pt x="472" y="1917"/>
                      <a:pt x="552" y="1969"/>
                    </a:cubicBezTo>
                    <a:lnTo>
                      <a:pt x="536" y="1717"/>
                    </a:lnTo>
                    <a:close/>
                    <a:moveTo>
                      <a:pt x="489" y="1669"/>
                    </a:moveTo>
                    <a:cubicBezTo>
                      <a:pt x="473" y="1651"/>
                      <a:pt x="457" y="1633"/>
                      <a:pt x="443" y="1614"/>
                    </a:cubicBezTo>
                    <a:lnTo>
                      <a:pt x="406" y="1714"/>
                    </a:lnTo>
                    <a:lnTo>
                      <a:pt x="489" y="1669"/>
                    </a:lnTo>
                    <a:close/>
                    <a:moveTo>
                      <a:pt x="422" y="1586"/>
                    </a:moveTo>
                    <a:cubicBezTo>
                      <a:pt x="418" y="1580"/>
                      <a:pt x="414" y="1574"/>
                      <a:pt x="410" y="1568"/>
                    </a:cubicBezTo>
                    <a:lnTo>
                      <a:pt x="131" y="1420"/>
                    </a:lnTo>
                    <a:cubicBezTo>
                      <a:pt x="171" y="1546"/>
                      <a:pt x="235" y="1662"/>
                      <a:pt x="318" y="1762"/>
                    </a:cubicBezTo>
                    <a:lnTo>
                      <a:pt x="368" y="1735"/>
                    </a:lnTo>
                    <a:lnTo>
                      <a:pt x="422" y="1586"/>
                    </a:lnTo>
                    <a:close/>
                    <a:moveTo>
                      <a:pt x="380" y="1519"/>
                    </a:moveTo>
                    <a:cubicBezTo>
                      <a:pt x="363" y="1488"/>
                      <a:pt x="347" y="1456"/>
                      <a:pt x="333" y="1422"/>
                    </a:cubicBezTo>
                    <a:lnTo>
                      <a:pt x="333" y="1494"/>
                    </a:lnTo>
                    <a:lnTo>
                      <a:pt x="380" y="1519"/>
                    </a:lnTo>
                    <a:close/>
                    <a:moveTo>
                      <a:pt x="304" y="1339"/>
                    </a:moveTo>
                    <a:cubicBezTo>
                      <a:pt x="291" y="1293"/>
                      <a:pt x="282" y="1245"/>
                      <a:pt x="276" y="1196"/>
                    </a:cubicBezTo>
                    <a:lnTo>
                      <a:pt x="94" y="1263"/>
                    </a:lnTo>
                    <a:cubicBezTo>
                      <a:pt x="100" y="1303"/>
                      <a:pt x="108" y="1342"/>
                      <a:pt x="119" y="1381"/>
                    </a:cubicBezTo>
                    <a:lnTo>
                      <a:pt x="305" y="1479"/>
                    </a:lnTo>
                    <a:lnTo>
                      <a:pt x="304" y="1339"/>
                    </a:lnTo>
                    <a:close/>
                    <a:moveTo>
                      <a:pt x="274" y="1166"/>
                    </a:moveTo>
                    <a:cubicBezTo>
                      <a:pt x="272" y="1147"/>
                      <a:pt x="272" y="1127"/>
                      <a:pt x="272" y="1107"/>
                    </a:cubicBezTo>
                    <a:cubicBezTo>
                      <a:pt x="272" y="1097"/>
                      <a:pt x="272" y="1087"/>
                      <a:pt x="272" y="1077"/>
                    </a:cubicBezTo>
                    <a:lnTo>
                      <a:pt x="135" y="1020"/>
                    </a:lnTo>
                    <a:lnTo>
                      <a:pt x="83" y="1074"/>
                    </a:lnTo>
                    <a:cubicBezTo>
                      <a:pt x="82" y="1085"/>
                      <a:pt x="82" y="1096"/>
                      <a:pt x="82" y="1107"/>
                    </a:cubicBezTo>
                    <a:cubicBezTo>
                      <a:pt x="82" y="1150"/>
                      <a:pt x="85" y="1192"/>
                      <a:pt x="90" y="1233"/>
                    </a:cubicBezTo>
                    <a:lnTo>
                      <a:pt x="274" y="1166"/>
                    </a:lnTo>
                    <a:close/>
                    <a:moveTo>
                      <a:pt x="274" y="1046"/>
                    </a:moveTo>
                    <a:cubicBezTo>
                      <a:pt x="278" y="982"/>
                      <a:pt x="290" y="920"/>
                      <a:pt x="308" y="861"/>
                    </a:cubicBezTo>
                    <a:lnTo>
                      <a:pt x="306" y="845"/>
                    </a:lnTo>
                    <a:lnTo>
                      <a:pt x="157" y="998"/>
                    </a:lnTo>
                    <a:lnTo>
                      <a:pt x="274" y="1046"/>
                    </a:lnTo>
                    <a:close/>
                    <a:moveTo>
                      <a:pt x="330" y="800"/>
                    </a:moveTo>
                    <a:cubicBezTo>
                      <a:pt x="341" y="771"/>
                      <a:pt x="355" y="742"/>
                      <a:pt x="369" y="715"/>
                    </a:cubicBezTo>
                    <a:lnTo>
                      <a:pt x="315" y="686"/>
                    </a:lnTo>
                    <a:lnTo>
                      <a:pt x="330" y="800"/>
                    </a:lnTo>
                    <a:close/>
                    <a:moveTo>
                      <a:pt x="384" y="689"/>
                    </a:moveTo>
                    <a:cubicBezTo>
                      <a:pt x="395" y="669"/>
                      <a:pt x="408" y="650"/>
                      <a:pt x="421" y="631"/>
                    </a:cubicBezTo>
                    <a:lnTo>
                      <a:pt x="473" y="302"/>
                    </a:lnTo>
                    <a:cubicBezTo>
                      <a:pt x="369" y="384"/>
                      <a:pt x="282" y="485"/>
                      <a:pt x="216" y="601"/>
                    </a:cubicBezTo>
                    <a:lnTo>
                      <a:pt x="384" y="689"/>
                    </a:lnTo>
                    <a:close/>
                    <a:moveTo>
                      <a:pt x="458" y="581"/>
                    </a:moveTo>
                    <a:cubicBezTo>
                      <a:pt x="470" y="567"/>
                      <a:pt x="481" y="553"/>
                      <a:pt x="494" y="540"/>
                    </a:cubicBezTo>
                    <a:lnTo>
                      <a:pt x="466" y="534"/>
                    </a:lnTo>
                    <a:lnTo>
                      <a:pt x="458" y="581"/>
                    </a:lnTo>
                    <a:close/>
                    <a:moveTo>
                      <a:pt x="517" y="516"/>
                    </a:moveTo>
                    <a:cubicBezTo>
                      <a:pt x="557" y="475"/>
                      <a:pt x="602" y="439"/>
                      <a:pt x="650" y="408"/>
                    </a:cubicBezTo>
                    <a:lnTo>
                      <a:pt x="581" y="227"/>
                    </a:lnTo>
                    <a:cubicBezTo>
                      <a:pt x="555" y="243"/>
                      <a:pt x="531" y="259"/>
                      <a:pt x="507" y="276"/>
                    </a:cubicBezTo>
                    <a:lnTo>
                      <a:pt x="470" y="505"/>
                    </a:lnTo>
                    <a:lnTo>
                      <a:pt x="517" y="516"/>
                    </a:lnTo>
                    <a:close/>
                    <a:moveTo>
                      <a:pt x="675" y="392"/>
                    </a:moveTo>
                    <a:cubicBezTo>
                      <a:pt x="715" y="368"/>
                      <a:pt x="758" y="346"/>
                      <a:pt x="802" y="329"/>
                    </a:cubicBezTo>
                    <a:lnTo>
                      <a:pt x="649" y="190"/>
                    </a:lnTo>
                    <a:cubicBezTo>
                      <a:pt x="635" y="197"/>
                      <a:pt x="620" y="205"/>
                      <a:pt x="606" y="213"/>
                    </a:cubicBezTo>
                    <a:lnTo>
                      <a:pt x="675" y="392"/>
                    </a:lnTo>
                    <a:close/>
                    <a:moveTo>
                      <a:pt x="833" y="318"/>
                    </a:moveTo>
                    <a:cubicBezTo>
                      <a:pt x="851" y="312"/>
                      <a:pt x="869" y="306"/>
                      <a:pt x="887" y="301"/>
                    </a:cubicBezTo>
                    <a:lnTo>
                      <a:pt x="969" y="91"/>
                    </a:lnTo>
                    <a:cubicBezTo>
                      <a:pt x="866" y="105"/>
                      <a:pt x="768" y="134"/>
                      <a:pt x="677" y="176"/>
                    </a:cubicBezTo>
                    <a:lnTo>
                      <a:pt x="833" y="318"/>
                    </a:lnTo>
                    <a:close/>
                    <a:moveTo>
                      <a:pt x="1003" y="87"/>
                    </a:moveTo>
                    <a:lnTo>
                      <a:pt x="962" y="191"/>
                    </a:lnTo>
                    <a:lnTo>
                      <a:pt x="1274" y="198"/>
                    </a:lnTo>
                    <a:lnTo>
                      <a:pt x="1184" y="85"/>
                    </a:lnTo>
                    <a:cubicBezTo>
                      <a:pt x="1158" y="83"/>
                      <a:pt x="1133" y="82"/>
                      <a:pt x="1107" y="82"/>
                    </a:cubicBezTo>
                    <a:cubicBezTo>
                      <a:pt x="1072" y="82"/>
                      <a:pt x="1037" y="84"/>
                      <a:pt x="1003" y="87"/>
                    </a:cubicBezTo>
                    <a:close/>
                    <a:moveTo>
                      <a:pt x="1924" y="488"/>
                    </a:moveTo>
                    <a:lnTo>
                      <a:pt x="1896" y="778"/>
                    </a:lnTo>
                    <a:lnTo>
                      <a:pt x="2093" y="826"/>
                    </a:lnTo>
                    <a:cubicBezTo>
                      <a:pt x="2058" y="702"/>
                      <a:pt x="2000" y="588"/>
                      <a:pt x="1924" y="488"/>
                    </a:cubicBezTo>
                    <a:close/>
                    <a:moveTo>
                      <a:pt x="2121" y="1258"/>
                    </a:moveTo>
                    <a:lnTo>
                      <a:pt x="1936" y="1381"/>
                    </a:lnTo>
                    <a:lnTo>
                      <a:pt x="1933" y="1612"/>
                    </a:lnTo>
                    <a:lnTo>
                      <a:pt x="1980" y="1644"/>
                    </a:lnTo>
                    <a:cubicBezTo>
                      <a:pt x="2051" y="1529"/>
                      <a:pt x="2100" y="1398"/>
                      <a:pt x="2121" y="1258"/>
                    </a:cubicBezTo>
                    <a:close/>
                    <a:moveTo>
                      <a:pt x="1965" y="1668"/>
                    </a:moveTo>
                    <a:lnTo>
                      <a:pt x="1812" y="1564"/>
                    </a:lnTo>
                    <a:lnTo>
                      <a:pt x="1712" y="1935"/>
                    </a:lnTo>
                    <a:cubicBezTo>
                      <a:pt x="1811" y="1862"/>
                      <a:pt x="1897" y="1772"/>
                      <a:pt x="1965" y="1668"/>
                    </a:cubicBezTo>
                    <a:close/>
                    <a:moveTo>
                      <a:pt x="978" y="2124"/>
                    </a:moveTo>
                    <a:lnTo>
                      <a:pt x="803" y="1903"/>
                    </a:lnTo>
                    <a:lnTo>
                      <a:pt x="651" y="2025"/>
                    </a:lnTo>
                    <a:cubicBezTo>
                      <a:pt x="752" y="2075"/>
                      <a:pt x="862" y="2109"/>
                      <a:pt x="978" y="2124"/>
                    </a:cubicBezTo>
                    <a:close/>
                    <a:moveTo>
                      <a:pt x="85" y="1030"/>
                    </a:moveTo>
                    <a:lnTo>
                      <a:pt x="302" y="808"/>
                    </a:lnTo>
                    <a:lnTo>
                      <a:pt x="284" y="669"/>
                    </a:lnTo>
                    <a:lnTo>
                      <a:pt x="202" y="626"/>
                    </a:lnTo>
                    <a:cubicBezTo>
                      <a:pt x="137" y="748"/>
                      <a:pt x="96" y="885"/>
                      <a:pt x="85" y="1030"/>
                    </a:cubicBezTo>
                    <a:close/>
                  </a:path>
                </a:pathLst>
              </a:custGeom>
              <a:solidFill>
                <a:schemeClr val="bg1">
                  <a:lumMod val="50000"/>
                </a:scheme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cs typeface="+mn-ea"/>
                  <a:sym typeface="+mn-lt"/>
                </a:endParaRPr>
              </a:p>
            </p:txBody>
          </p:sp>
        </p:grpSp>
        <p:sp>
          <p:nvSpPr>
            <p:cNvPr id="36" name="文本框 35"/>
            <p:cNvSpPr txBox="1"/>
            <p:nvPr>
              <p:custDataLst>
                <p:tags r:id="rId36"/>
              </p:custDataLst>
            </p:nvPr>
          </p:nvSpPr>
          <p:spPr>
            <a:xfrm>
              <a:off x="16553" y="5577"/>
              <a:ext cx="992"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rPr>
                <a:t>兴</a:t>
              </a:r>
              <a:endParaRPr lang="zh-CN" altLang="en-US" sz="3600" b="1">
                <a:latin typeface="微软雅黑" panose="020b0503020204020204" pitchFamily="34" charset="-122"/>
                <a:ea typeface="微软雅黑" panose="020b0503020204020204" pitchFamily="34" charset="-122"/>
              </a:endParaRPr>
            </a:p>
          </p:txBody>
        </p:sp>
      </p:grpSp>
      <p:grpSp>
        <p:nvGrpSpPr>
          <p:cNvPr id="41" name="组合 40"/>
          <p:cNvGrpSpPr/>
          <p:nvPr>
            <p:custDataLst>
              <p:tags r:id="rId37"/>
            </p:custDataLst>
          </p:nvPr>
        </p:nvGrpSpPr>
        <p:grpSpPr>
          <a:xfrm>
            <a:off x="5837555" y="3053715"/>
            <a:ext cx="946150" cy="949960"/>
            <a:chOff x="10117" y="5337"/>
            <a:chExt cx="1490" cy="1496"/>
          </a:xfrm>
        </p:grpSpPr>
        <p:grpSp>
          <p:nvGrpSpPr>
            <p:cNvPr id="26" name="组合 25"/>
            <p:cNvGrpSpPr/>
            <p:nvPr>
              <p:custDataLst>
                <p:tags r:id="rId38"/>
              </p:custDataLst>
            </p:nvPr>
          </p:nvGrpSpPr>
          <p:grpSpPr>
            <a:xfrm>
              <a:off x="10117" y="5337"/>
              <a:ext cx="1490" cy="1496"/>
              <a:chOff x="6402" y="7573"/>
              <a:chExt cx="2548" cy="2556"/>
            </a:xfrm>
          </p:grpSpPr>
          <p:sp>
            <p:nvSpPr>
              <p:cNvPr id="27" name="椭圆 26"/>
              <p:cNvSpPr/>
              <p:nvPr>
                <p:custDataLst>
                  <p:tags r:id="rId39"/>
                </p:custDataLst>
              </p:nvPr>
            </p:nvSpPr>
            <p:spPr>
              <a:xfrm>
                <a:off x="6574" y="7742"/>
                <a:ext cx="2182" cy="2182"/>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Freeform 5"/>
              <p:cNvSpPr>
                <a:spLocks noEditPoints="1"/>
              </p:cNvSpPr>
              <p:nvPr>
                <p:custDataLst>
                  <p:tags r:id="rId40"/>
                </p:custDataLst>
              </p:nvPr>
            </p:nvSpPr>
            <p:spPr>
              <a:xfrm>
                <a:off x="6402" y="7573"/>
                <a:ext cx="2548" cy="2557"/>
              </a:xfrm>
              <a:custGeom>
                <a:cxnLst>
                  <a:cxn ang="0">
                    <a:pos x="1617725" y="811398"/>
                  </a:cxn>
                  <a:cxn ang="0">
                    <a:pos x="808863" y="1380183"/>
                  </a:cxn>
                  <a:cxn ang="0">
                    <a:pos x="821284" y="199368"/>
                  </a:cxn>
                  <a:cxn ang="0">
                    <a:pos x="808863" y="199368"/>
                  </a:cxn>
                  <a:cxn ang="0">
                    <a:pos x="853434" y="164185"/>
                  </a:cxn>
                  <a:cxn ang="0">
                    <a:pos x="1125247" y="130469"/>
                  </a:cxn>
                  <a:cxn ang="0">
                    <a:pos x="1173472" y="320308"/>
                  </a:cxn>
                  <a:cxn ang="0">
                    <a:pos x="1144245" y="139997"/>
                  </a:cxn>
                  <a:cxn ang="0">
                    <a:pos x="1208544" y="343030"/>
                  </a:cxn>
                  <a:cxn ang="0">
                    <a:pos x="1357603" y="300518"/>
                  </a:cxn>
                  <a:cxn ang="0">
                    <a:pos x="1364910" y="558523"/>
                  </a:cxn>
                  <a:cxn ang="0">
                    <a:pos x="1281612" y="423657"/>
                  </a:cxn>
                  <a:cxn ang="0">
                    <a:pos x="1557809" y="825324"/>
                  </a:cxn>
                  <a:cxn ang="0">
                    <a:pos x="1415327" y="740300"/>
                  </a:cxn>
                  <a:cxn ang="0">
                    <a:pos x="1415327" y="740300"/>
                  </a:cxn>
                  <a:cxn ang="0">
                    <a:pos x="1553425" y="894224"/>
                  </a:cxn>
                  <a:cxn ang="0">
                    <a:pos x="1332029" y="1126575"/>
                  </a:cxn>
                  <a:cxn ang="0">
                    <a:pos x="1224619" y="1259976"/>
                  </a:cxn>
                  <a:cxn ang="0">
                    <a:pos x="1087982" y="1355995"/>
                  </a:cxn>
                  <a:cxn ang="0">
                    <a:pos x="1207083" y="1276101"/>
                  </a:cxn>
                  <a:cxn ang="0">
                    <a:pos x="1066792" y="1517248"/>
                  </a:cxn>
                  <a:cxn ang="0">
                    <a:pos x="775251" y="1422695"/>
                  </a:cxn>
                  <a:cxn ang="0">
                    <a:pos x="819823" y="1423428"/>
                  </a:cxn>
                  <a:cxn ang="0">
                    <a:pos x="762830" y="1561227"/>
                  </a:cxn>
                  <a:cxn ang="0">
                    <a:pos x="416487" y="1315681"/>
                  </a:cxn>
                  <a:cxn ang="0">
                    <a:pos x="433293" y="1294425"/>
                  </a:cxn>
                  <a:cxn ang="0">
                    <a:pos x="391644" y="1258510"/>
                  </a:cxn>
                  <a:cxn ang="0">
                    <a:pos x="391644" y="1258510"/>
                  </a:cxn>
                  <a:cxn ang="0">
                    <a:pos x="357302" y="1223327"/>
                  </a:cxn>
                  <a:cxn ang="0">
                    <a:pos x="232356" y="1291493"/>
                  </a:cxn>
                  <a:cxn ang="0">
                    <a:pos x="243316" y="1042284"/>
                  </a:cxn>
                  <a:cxn ang="0">
                    <a:pos x="201668" y="876632"/>
                  </a:cxn>
                  <a:cxn ang="0">
                    <a:pos x="222127" y="981447"/>
                  </a:cxn>
                  <a:cxn ang="0">
                    <a:pos x="98642" y="747630"/>
                  </a:cxn>
                  <a:cxn ang="0">
                    <a:pos x="200206" y="854643"/>
                  </a:cxn>
                  <a:cxn ang="0">
                    <a:pos x="114717" y="731504"/>
                  </a:cxn>
                  <a:cxn ang="0">
                    <a:pos x="230164" y="502818"/>
                  </a:cxn>
                  <a:cxn ang="0">
                    <a:pos x="345612" y="221357"/>
                  </a:cxn>
                  <a:cxn ang="0">
                    <a:pos x="360956" y="395804"/>
                  </a:cxn>
                  <a:cxn ang="0">
                    <a:pos x="474942" y="299052"/>
                  </a:cxn>
                  <a:cxn ang="0">
                    <a:pos x="377761" y="378213"/>
                  </a:cxn>
                  <a:cxn ang="0">
                    <a:pos x="442792" y="156123"/>
                  </a:cxn>
                  <a:cxn ang="0">
                    <a:pos x="708029" y="66700"/>
                  </a:cxn>
                  <a:cxn ang="0">
                    <a:pos x="702914" y="139997"/>
                  </a:cxn>
                  <a:cxn ang="0">
                    <a:pos x="732872" y="63768"/>
                  </a:cxn>
                  <a:cxn ang="0">
                    <a:pos x="1405828" y="357689"/>
                  </a:cxn>
                  <a:cxn ang="0">
                    <a:pos x="1446746" y="1205003"/>
                  </a:cxn>
                  <a:cxn ang="0">
                    <a:pos x="1250924" y="1418297"/>
                  </a:cxn>
                  <a:cxn ang="0">
                    <a:pos x="475673" y="1484265"/>
                  </a:cxn>
                  <a:cxn ang="0">
                    <a:pos x="207513" y="490357"/>
                  </a:cxn>
                </a:cxnLst>
                <a:rect l="0" t="0" r="0" b="0"/>
                <a:pathLst>
                  <a:path w="2214" h="2214">
                    <a:moveTo>
                      <a:pt x="1107" y="0"/>
                    </a:moveTo>
                    <a:cubicBezTo>
                      <a:pt x="496" y="0"/>
                      <a:pt x="0" y="496"/>
                      <a:pt x="0" y="1107"/>
                    </a:cubicBezTo>
                    <a:cubicBezTo>
                      <a:pt x="0" y="1718"/>
                      <a:pt x="496" y="2214"/>
                      <a:pt x="1107" y="2214"/>
                    </a:cubicBezTo>
                    <a:cubicBezTo>
                      <a:pt x="1718" y="2214"/>
                      <a:pt x="2214" y="1718"/>
                      <a:pt x="2214" y="1107"/>
                    </a:cubicBezTo>
                    <a:cubicBezTo>
                      <a:pt x="2214" y="496"/>
                      <a:pt x="1718" y="0"/>
                      <a:pt x="1107" y="0"/>
                    </a:cubicBezTo>
                    <a:close/>
                    <a:moveTo>
                      <a:pt x="1107" y="331"/>
                    </a:moveTo>
                    <a:cubicBezTo>
                      <a:pt x="1536" y="331"/>
                      <a:pt x="1883" y="679"/>
                      <a:pt x="1883" y="1107"/>
                    </a:cubicBezTo>
                    <a:cubicBezTo>
                      <a:pt x="1883" y="1536"/>
                      <a:pt x="1536" y="1883"/>
                      <a:pt x="1107" y="1883"/>
                    </a:cubicBezTo>
                    <a:cubicBezTo>
                      <a:pt x="679" y="1883"/>
                      <a:pt x="331" y="1536"/>
                      <a:pt x="331" y="1107"/>
                    </a:cubicBezTo>
                    <a:cubicBezTo>
                      <a:pt x="331" y="679"/>
                      <a:pt x="679" y="331"/>
                      <a:pt x="1107" y="331"/>
                    </a:cubicBezTo>
                    <a:close/>
                    <a:moveTo>
                      <a:pt x="1107" y="272"/>
                    </a:moveTo>
                    <a:cubicBezTo>
                      <a:pt x="1113" y="272"/>
                      <a:pt x="1118" y="272"/>
                      <a:pt x="1124" y="272"/>
                    </a:cubicBezTo>
                    <a:lnTo>
                      <a:pt x="1138" y="224"/>
                    </a:lnTo>
                    <a:lnTo>
                      <a:pt x="950" y="220"/>
                    </a:lnTo>
                    <a:lnTo>
                      <a:pt x="922" y="292"/>
                    </a:lnTo>
                    <a:cubicBezTo>
                      <a:pt x="981" y="279"/>
                      <a:pt x="1043" y="272"/>
                      <a:pt x="1107" y="272"/>
                    </a:cubicBezTo>
                    <a:close/>
                    <a:moveTo>
                      <a:pt x="1154" y="273"/>
                    </a:moveTo>
                    <a:cubicBezTo>
                      <a:pt x="1227" y="277"/>
                      <a:pt x="1298" y="291"/>
                      <a:pt x="1366" y="313"/>
                    </a:cubicBezTo>
                    <a:lnTo>
                      <a:pt x="1298" y="227"/>
                    </a:lnTo>
                    <a:lnTo>
                      <a:pt x="1168" y="224"/>
                    </a:lnTo>
                    <a:lnTo>
                      <a:pt x="1154" y="273"/>
                    </a:lnTo>
                    <a:close/>
                    <a:moveTo>
                      <a:pt x="1418" y="332"/>
                    </a:moveTo>
                    <a:lnTo>
                      <a:pt x="1420" y="332"/>
                    </a:lnTo>
                    <a:lnTo>
                      <a:pt x="1540" y="178"/>
                    </a:lnTo>
                    <a:cubicBezTo>
                      <a:pt x="1442" y="132"/>
                      <a:pt x="1336" y="101"/>
                      <a:pt x="1224" y="89"/>
                    </a:cubicBezTo>
                    <a:lnTo>
                      <a:pt x="1418" y="332"/>
                    </a:lnTo>
                    <a:close/>
                    <a:moveTo>
                      <a:pt x="1448" y="344"/>
                    </a:moveTo>
                    <a:cubicBezTo>
                      <a:pt x="1504" y="369"/>
                      <a:pt x="1557" y="401"/>
                      <a:pt x="1606" y="437"/>
                    </a:cubicBezTo>
                    <a:lnTo>
                      <a:pt x="1651" y="439"/>
                    </a:lnTo>
                    <a:lnTo>
                      <a:pt x="1626" y="223"/>
                    </a:lnTo>
                    <a:cubicBezTo>
                      <a:pt x="1607" y="212"/>
                      <a:pt x="1587" y="201"/>
                      <a:pt x="1566" y="190"/>
                    </a:cubicBezTo>
                    <a:lnTo>
                      <a:pt x="1566" y="191"/>
                    </a:lnTo>
                    <a:lnTo>
                      <a:pt x="1448" y="344"/>
                    </a:lnTo>
                    <a:close/>
                    <a:moveTo>
                      <a:pt x="1645" y="468"/>
                    </a:moveTo>
                    <a:cubicBezTo>
                      <a:pt x="1648" y="470"/>
                      <a:pt x="1651" y="473"/>
                      <a:pt x="1655" y="476"/>
                    </a:cubicBezTo>
                    <a:lnTo>
                      <a:pt x="1654" y="468"/>
                    </a:lnTo>
                    <a:lnTo>
                      <a:pt x="1645" y="468"/>
                    </a:lnTo>
                    <a:close/>
                    <a:moveTo>
                      <a:pt x="1687" y="506"/>
                    </a:moveTo>
                    <a:cubicBezTo>
                      <a:pt x="1704" y="522"/>
                      <a:pt x="1720" y="539"/>
                      <a:pt x="1735" y="556"/>
                    </a:cubicBezTo>
                    <a:lnTo>
                      <a:pt x="1858" y="410"/>
                    </a:lnTo>
                    <a:cubicBezTo>
                      <a:pt x="1799" y="346"/>
                      <a:pt x="1732" y="290"/>
                      <a:pt x="1658" y="242"/>
                    </a:cubicBezTo>
                    <a:lnTo>
                      <a:pt x="1687" y="506"/>
                    </a:lnTo>
                    <a:close/>
                    <a:moveTo>
                      <a:pt x="1754" y="578"/>
                    </a:moveTo>
                    <a:cubicBezTo>
                      <a:pt x="1799" y="634"/>
                      <a:pt x="1838" y="696"/>
                      <a:pt x="1868" y="762"/>
                    </a:cubicBezTo>
                    <a:lnTo>
                      <a:pt x="1898" y="458"/>
                    </a:lnTo>
                    <a:lnTo>
                      <a:pt x="1901" y="459"/>
                    </a:lnTo>
                    <a:cubicBezTo>
                      <a:pt x="1893" y="450"/>
                      <a:pt x="1886" y="441"/>
                      <a:pt x="1878" y="432"/>
                    </a:cubicBezTo>
                    <a:lnTo>
                      <a:pt x="1754" y="578"/>
                    </a:lnTo>
                    <a:close/>
                    <a:moveTo>
                      <a:pt x="1887" y="806"/>
                    </a:moveTo>
                    <a:cubicBezTo>
                      <a:pt x="1906" y="856"/>
                      <a:pt x="1920" y="907"/>
                      <a:pt x="1930" y="961"/>
                    </a:cubicBezTo>
                    <a:lnTo>
                      <a:pt x="2090" y="1127"/>
                    </a:lnTo>
                    <a:lnTo>
                      <a:pt x="2132" y="1126"/>
                    </a:lnTo>
                    <a:cubicBezTo>
                      <a:pt x="2132" y="1120"/>
                      <a:pt x="2132" y="1113"/>
                      <a:pt x="2132" y="1107"/>
                    </a:cubicBezTo>
                    <a:cubicBezTo>
                      <a:pt x="2132" y="1021"/>
                      <a:pt x="2121" y="938"/>
                      <a:pt x="2102" y="858"/>
                    </a:cubicBezTo>
                    <a:lnTo>
                      <a:pt x="1887" y="806"/>
                    </a:lnTo>
                    <a:close/>
                    <a:moveTo>
                      <a:pt x="1937" y="1010"/>
                    </a:moveTo>
                    <a:cubicBezTo>
                      <a:pt x="1941" y="1042"/>
                      <a:pt x="1942" y="1074"/>
                      <a:pt x="1942" y="1107"/>
                    </a:cubicBezTo>
                    <a:cubicBezTo>
                      <a:pt x="1942" y="1114"/>
                      <a:pt x="1942" y="1121"/>
                      <a:pt x="1942" y="1128"/>
                    </a:cubicBezTo>
                    <a:lnTo>
                      <a:pt x="2050" y="1127"/>
                    </a:lnTo>
                    <a:lnTo>
                      <a:pt x="1937" y="1010"/>
                    </a:lnTo>
                    <a:close/>
                    <a:moveTo>
                      <a:pt x="1941" y="1157"/>
                    </a:moveTo>
                    <a:cubicBezTo>
                      <a:pt x="1940" y="1165"/>
                      <a:pt x="1940" y="1172"/>
                      <a:pt x="1939" y="1180"/>
                    </a:cubicBezTo>
                    <a:lnTo>
                      <a:pt x="1937" y="1346"/>
                    </a:lnTo>
                    <a:lnTo>
                      <a:pt x="2126" y="1220"/>
                    </a:lnTo>
                    <a:cubicBezTo>
                      <a:pt x="2128" y="1199"/>
                      <a:pt x="2130" y="1177"/>
                      <a:pt x="2131" y="1155"/>
                    </a:cubicBezTo>
                    <a:lnTo>
                      <a:pt x="1941" y="1157"/>
                    </a:lnTo>
                    <a:close/>
                    <a:moveTo>
                      <a:pt x="1908" y="1346"/>
                    </a:moveTo>
                    <a:cubicBezTo>
                      <a:pt x="1888" y="1414"/>
                      <a:pt x="1859" y="1478"/>
                      <a:pt x="1823" y="1537"/>
                    </a:cubicBezTo>
                    <a:lnTo>
                      <a:pt x="1904" y="1592"/>
                    </a:lnTo>
                    <a:lnTo>
                      <a:pt x="1908" y="1346"/>
                    </a:lnTo>
                    <a:close/>
                    <a:moveTo>
                      <a:pt x="1767" y="1619"/>
                    </a:moveTo>
                    <a:cubicBezTo>
                      <a:pt x="1740" y="1655"/>
                      <a:pt x="1709" y="1688"/>
                      <a:pt x="1676" y="1719"/>
                    </a:cubicBezTo>
                    <a:lnTo>
                      <a:pt x="1734" y="1741"/>
                    </a:lnTo>
                    <a:lnTo>
                      <a:pt x="1767" y="1619"/>
                    </a:lnTo>
                    <a:close/>
                    <a:moveTo>
                      <a:pt x="1652" y="1741"/>
                    </a:moveTo>
                    <a:cubicBezTo>
                      <a:pt x="1602" y="1783"/>
                      <a:pt x="1548" y="1820"/>
                      <a:pt x="1489" y="1850"/>
                    </a:cubicBezTo>
                    <a:lnTo>
                      <a:pt x="1489" y="2059"/>
                    </a:lnTo>
                    <a:cubicBezTo>
                      <a:pt x="1554" y="2032"/>
                      <a:pt x="1616" y="1999"/>
                      <a:pt x="1674" y="1961"/>
                    </a:cubicBezTo>
                    <a:lnTo>
                      <a:pt x="1726" y="1770"/>
                    </a:lnTo>
                    <a:lnTo>
                      <a:pt x="1652" y="1741"/>
                    </a:lnTo>
                    <a:close/>
                    <a:moveTo>
                      <a:pt x="1460" y="1864"/>
                    </a:moveTo>
                    <a:cubicBezTo>
                      <a:pt x="1370" y="1906"/>
                      <a:pt x="1272" y="1933"/>
                      <a:pt x="1168" y="1940"/>
                    </a:cubicBezTo>
                    <a:lnTo>
                      <a:pt x="1375" y="2097"/>
                    </a:lnTo>
                    <a:cubicBezTo>
                      <a:pt x="1404" y="2089"/>
                      <a:pt x="1432" y="2080"/>
                      <a:pt x="1460" y="2070"/>
                    </a:cubicBezTo>
                    <a:lnTo>
                      <a:pt x="1460" y="1864"/>
                    </a:lnTo>
                    <a:close/>
                    <a:moveTo>
                      <a:pt x="1122" y="1942"/>
                    </a:moveTo>
                    <a:cubicBezTo>
                      <a:pt x="1117" y="1942"/>
                      <a:pt x="1112" y="1942"/>
                      <a:pt x="1107" y="1942"/>
                    </a:cubicBezTo>
                    <a:cubicBezTo>
                      <a:pt x="1091" y="1942"/>
                      <a:pt x="1076" y="1942"/>
                      <a:pt x="1061" y="1941"/>
                    </a:cubicBezTo>
                    <a:lnTo>
                      <a:pt x="1073" y="2132"/>
                    </a:lnTo>
                    <a:cubicBezTo>
                      <a:pt x="1085" y="2132"/>
                      <a:pt x="1096" y="2132"/>
                      <a:pt x="1107" y="2132"/>
                    </a:cubicBezTo>
                    <a:cubicBezTo>
                      <a:pt x="1187" y="2132"/>
                      <a:pt x="1264" y="2123"/>
                      <a:pt x="1339" y="2106"/>
                    </a:cubicBezTo>
                    <a:lnTo>
                      <a:pt x="1122" y="1942"/>
                    </a:lnTo>
                    <a:close/>
                    <a:moveTo>
                      <a:pt x="1031" y="1939"/>
                    </a:moveTo>
                    <a:cubicBezTo>
                      <a:pt x="963" y="1933"/>
                      <a:pt x="898" y="1919"/>
                      <a:pt x="835" y="1897"/>
                    </a:cubicBezTo>
                    <a:lnTo>
                      <a:pt x="1018" y="2128"/>
                    </a:lnTo>
                    <a:cubicBezTo>
                      <a:pt x="1027" y="2129"/>
                      <a:pt x="1036" y="2130"/>
                      <a:pt x="1044" y="2130"/>
                    </a:cubicBezTo>
                    <a:lnTo>
                      <a:pt x="1031" y="1939"/>
                    </a:lnTo>
                    <a:close/>
                    <a:moveTo>
                      <a:pt x="786" y="1879"/>
                    </a:moveTo>
                    <a:cubicBezTo>
                      <a:pt x="732" y="1856"/>
                      <a:pt x="681" y="1828"/>
                      <a:pt x="634" y="1795"/>
                    </a:cubicBezTo>
                    <a:lnTo>
                      <a:pt x="570" y="1795"/>
                    </a:lnTo>
                    <a:lnTo>
                      <a:pt x="582" y="1988"/>
                    </a:lnTo>
                    <a:cubicBezTo>
                      <a:pt x="596" y="1996"/>
                      <a:pt x="609" y="2003"/>
                      <a:pt x="623" y="2011"/>
                    </a:cubicBezTo>
                    <a:lnTo>
                      <a:pt x="786" y="1879"/>
                    </a:lnTo>
                    <a:close/>
                    <a:moveTo>
                      <a:pt x="593" y="1766"/>
                    </a:moveTo>
                    <a:cubicBezTo>
                      <a:pt x="584" y="1759"/>
                      <a:pt x="576" y="1752"/>
                      <a:pt x="567" y="1744"/>
                    </a:cubicBezTo>
                    <a:lnTo>
                      <a:pt x="568" y="1766"/>
                    </a:lnTo>
                    <a:lnTo>
                      <a:pt x="593" y="1766"/>
                    </a:lnTo>
                    <a:close/>
                    <a:moveTo>
                      <a:pt x="536" y="1717"/>
                    </a:moveTo>
                    <a:cubicBezTo>
                      <a:pt x="527" y="1708"/>
                      <a:pt x="518" y="1699"/>
                      <a:pt x="509" y="1691"/>
                    </a:cubicBezTo>
                    <a:lnTo>
                      <a:pt x="337" y="1784"/>
                    </a:lnTo>
                    <a:cubicBezTo>
                      <a:pt x="400" y="1855"/>
                      <a:pt x="472" y="1917"/>
                      <a:pt x="552" y="1969"/>
                    </a:cubicBezTo>
                    <a:lnTo>
                      <a:pt x="536" y="1717"/>
                    </a:lnTo>
                    <a:close/>
                    <a:moveTo>
                      <a:pt x="489" y="1669"/>
                    </a:moveTo>
                    <a:cubicBezTo>
                      <a:pt x="473" y="1651"/>
                      <a:pt x="457" y="1633"/>
                      <a:pt x="443" y="1614"/>
                    </a:cubicBezTo>
                    <a:lnTo>
                      <a:pt x="406" y="1714"/>
                    </a:lnTo>
                    <a:lnTo>
                      <a:pt x="489" y="1669"/>
                    </a:lnTo>
                    <a:close/>
                    <a:moveTo>
                      <a:pt x="422" y="1586"/>
                    </a:moveTo>
                    <a:cubicBezTo>
                      <a:pt x="418" y="1580"/>
                      <a:pt x="414" y="1574"/>
                      <a:pt x="410" y="1568"/>
                    </a:cubicBezTo>
                    <a:lnTo>
                      <a:pt x="131" y="1420"/>
                    </a:lnTo>
                    <a:cubicBezTo>
                      <a:pt x="171" y="1546"/>
                      <a:pt x="235" y="1662"/>
                      <a:pt x="318" y="1762"/>
                    </a:cubicBezTo>
                    <a:lnTo>
                      <a:pt x="368" y="1735"/>
                    </a:lnTo>
                    <a:lnTo>
                      <a:pt x="422" y="1586"/>
                    </a:lnTo>
                    <a:close/>
                    <a:moveTo>
                      <a:pt x="380" y="1519"/>
                    </a:moveTo>
                    <a:cubicBezTo>
                      <a:pt x="363" y="1488"/>
                      <a:pt x="347" y="1456"/>
                      <a:pt x="333" y="1422"/>
                    </a:cubicBezTo>
                    <a:lnTo>
                      <a:pt x="333" y="1494"/>
                    </a:lnTo>
                    <a:lnTo>
                      <a:pt x="380" y="1519"/>
                    </a:lnTo>
                    <a:close/>
                    <a:moveTo>
                      <a:pt x="304" y="1339"/>
                    </a:moveTo>
                    <a:cubicBezTo>
                      <a:pt x="291" y="1293"/>
                      <a:pt x="282" y="1245"/>
                      <a:pt x="276" y="1196"/>
                    </a:cubicBezTo>
                    <a:lnTo>
                      <a:pt x="94" y="1263"/>
                    </a:lnTo>
                    <a:cubicBezTo>
                      <a:pt x="100" y="1303"/>
                      <a:pt x="108" y="1342"/>
                      <a:pt x="119" y="1381"/>
                    </a:cubicBezTo>
                    <a:lnTo>
                      <a:pt x="305" y="1479"/>
                    </a:lnTo>
                    <a:lnTo>
                      <a:pt x="304" y="1339"/>
                    </a:lnTo>
                    <a:close/>
                    <a:moveTo>
                      <a:pt x="274" y="1166"/>
                    </a:moveTo>
                    <a:cubicBezTo>
                      <a:pt x="272" y="1147"/>
                      <a:pt x="272" y="1127"/>
                      <a:pt x="272" y="1107"/>
                    </a:cubicBezTo>
                    <a:cubicBezTo>
                      <a:pt x="272" y="1097"/>
                      <a:pt x="272" y="1087"/>
                      <a:pt x="272" y="1077"/>
                    </a:cubicBezTo>
                    <a:lnTo>
                      <a:pt x="135" y="1020"/>
                    </a:lnTo>
                    <a:lnTo>
                      <a:pt x="83" y="1074"/>
                    </a:lnTo>
                    <a:cubicBezTo>
                      <a:pt x="82" y="1085"/>
                      <a:pt x="82" y="1096"/>
                      <a:pt x="82" y="1107"/>
                    </a:cubicBezTo>
                    <a:cubicBezTo>
                      <a:pt x="82" y="1150"/>
                      <a:pt x="85" y="1192"/>
                      <a:pt x="90" y="1233"/>
                    </a:cubicBezTo>
                    <a:lnTo>
                      <a:pt x="274" y="1166"/>
                    </a:lnTo>
                    <a:close/>
                    <a:moveTo>
                      <a:pt x="274" y="1046"/>
                    </a:moveTo>
                    <a:cubicBezTo>
                      <a:pt x="278" y="982"/>
                      <a:pt x="290" y="920"/>
                      <a:pt x="308" y="861"/>
                    </a:cubicBezTo>
                    <a:lnTo>
                      <a:pt x="306" y="845"/>
                    </a:lnTo>
                    <a:lnTo>
                      <a:pt x="157" y="998"/>
                    </a:lnTo>
                    <a:lnTo>
                      <a:pt x="274" y="1046"/>
                    </a:lnTo>
                    <a:close/>
                    <a:moveTo>
                      <a:pt x="330" y="800"/>
                    </a:moveTo>
                    <a:cubicBezTo>
                      <a:pt x="341" y="771"/>
                      <a:pt x="355" y="742"/>
                      <a:pt x="369" y="715"/>
                    </a:cubicBezTo>
                    <a:lnTo>
                      <a:pt x="315" y="686"/>
                    </a:lnTo>
                    <a:lnTo>
                      <a:pt x="330" y="800"/>
                    </a:lnTo>
                    <a:close/>
                    <a:moveTo>
                      <a:pt x="384" y="689"/>
                    </a:moveTo>
                    <a:cubicBezTo>
                      <a:pt x="395" y="669"/>
                      <a:pt x="408" y="650"/>
                      <a:pt x="421" y="631"/>
                    </a:cubicBezTo>
                    <a:lnTo>
                      <a:pt x="473" y="302"/>
                    </a:lnTo>
                    <a:cubicBezTo>
                      <a:pt x="369" y="384"/>
                      <a:pt x="282" y="485"/>
                      <a:pt x="216" y="601"/>
                    </a:cubicBezTo>
                    <a:lnTo>
                      <a:pt x="384" y="689"/>
                    </a:lnTo>
                    <a:close/>
                    <a:moveTo>
                      <a:pt x="458" y="581"/>
                    </a:moveTo>
                    <a:cubicBezTo>
                      <a:pt x="470" y="567"/>
                      <a:pt x="481" y="553"/>
                      <a:pt x="494" y="540"/>
                    </a:cubicBezTo>
                    <a:lnTo>
                      <a:pt x="466" y="534"/>
                    </a:lnTo>
                    <a:lnTo>
                      <a:pt x="458" y="581"/>
                    </a:lnTo>
                    <a:close/>
                    <a:moveTo>
                      <a:pt x="517" y="516"/>
                    </a:moveTo>
                    <a:cubicBezTo>
                      <a:pt x="557" y="475"/>
                      <a:pt x="602" y="439"/>
                      <a:pt x="650" y="408"/>
                    </a:cubicBezTo>
                    <a:lnTo>
                      <a:pt x="581" y="227"/>
                    </a:lnTo>
                    <a:cubicBezTo>
                      <a:pt x="555" y="243"/>
                      <a:pt x="531" y="259"/>
                      <a:pt x="507" y="276"/>
                    </a:cubicBezTo>
                    <a:lnTo>
                      <a:pt x="470" y="505"/>
                    </a:lnTo>
                    <a:lnTo>
                      <a:pt x="517" y="516"/>
                    </a:lnTo>
                    <a:close/>
                    <a:moveTo>
                      <a:pt x="675" y="392"/>
                    </a:moveTo>
                    <a:cubicBezTo>
                      <a:pt x="715" y="368"/>
                      <a:pt x="758" y="346"/>
                      <a:pt x="802" y="329"/>
                    </a:cubicBezTo>
                    <a:lnTo>
                      <a:pt x="649" y="190"/>
                    </a:lnTo>
                    <a:cubicBezTo>
                      <a:pt x="635" y="197"/>
                      <a:pt x="620" y="205"/>
                      <a:pt x="606" y="213"/>
                    </a:cubicBezTo>
                    <a:lnTo>
                      <a:pt x="675" y="392"/>
                    </a:lnTo>
                    <a:close/>
                    <a:moveTo>
                      <a:pt x="833" y="318"/>
                    </a:moveTo>
                    <a:cubicBezTo>
                      <a:pt x="851" y="312"/>
                      <a:pt x="869" y="306"/>
                      <a:pt x="887" y="301"/>
                    </a:cubicBezTo>
                    <a:lnTo>
                      <a:pt x="969" y="91"/>
                    </a:lnTo>
                    <a:cubicBezTo>
                      <a:pt x="866" y="105"/>
                      <a:pt x="768" y="134"/>
                      <a:pt x="677" y="176"/>
                    </a:cubicBezTo>
                    <a:lnTo>
                      <a:pt x="833" y="318"/>
                    </a:lnTo>
                    <a:close/>
                    <a:moveTo>
                      <a:pt x="1003" y="87"/>
                    </a:moveTo>
                    <a:lnTo>
                      <a:pt x="962" y="191"/>
                    </a:lnTo>
                    <a:lnTo>
                      <a:pt x="1274" y="198"/>
                    </a:lnTo>
                    <a:lnTo>
                      <a:pt x="1184" y="85"/>
                    </a:lnTo>
                    <a:cubicBezTo>
                      <a:pt x="1158" y="83"/>
                      <a:pt x="1133" y="82"/>
                      <a:pt x="1107" y="82"/>
                    </a:cubicBezTo>
                    <a:cubicBezTo>
                      <a:pt x="1072" y="82"/>
                      <a:pt x="1037" y="84"/>
                      <a:pt x="1003" y="87"/>
                    </a:cubicBezTo>
                    <a:close/>
                    <a:moveTo>
                      <a:pt x="1924" y="488"/>
                    </a:moveTo>
                    <a:lnTo>
                      <a:pt x="1896" y="778"/>
                    </a:lnTo>
                    <a:lnTo>
                      <a:pt x="2093" y="826"/>
                    </a:lnTo>
                    <a:cubicBezTo>
                      <a:pt x="2058" y="702"/>
                      <a:pt x="2000" y="588"/>
                      <a:pt x="1924" y="488"/>
                    </a:cubicBezTo>
                    <a:close/>
                    <a:moveTo>
                      <a:pt x="2121" y="1258"/>
                    </a:moveTo>
                    <a:lnTo>
                      <a:pt x="1936" y="1381"/>
                    </a:lnTo>
                    <a:lnTo>
                      <a:pt x="1933" y="1612"/>
                    </a:lnTo>
                    <a:lnTo>
                      <a:pt x="1980" y="1644"/>
                    </a:lnTo>
                    <a:cubicBezTo>
                      <a:pt x="2051" y="1529"/>
                      <a:pt x="2100" y="1398"/>
                      <a:pt x="2121" y="1258"/>
                    </a:cubicBezTo>
                    <a:close/>
                    <a:moveTo>
                      <a:pt x="1965" y="1668"/>
                    </a:moveTo>
                    <a:lnTo>
                      <a:pt x="1812" y="1564"/>
                    </a:lnTo>
                    <a:lnTo>
                      <a:pt x="1712" y="1935"/>
                    </a:lnTo>
                    <a:cubicBezTo>
                      <a:pt x="1811" y="1862"/>
                      <a:pt x="1897" y="1772"/>
                      <a:pt x="1965" y="1668"/>
                    </a:cubicBezTo>
                    <a:close/>
                    <a:moveTo>
                      <a:pt x="978" y="2124"/>
                    </a:moveTo>
                    <a:lnTo>
                      <a:pt x="803" y="1903"/>
                    </a:lnTo>
                    <a:lnTo>
                      <a:pt x="651" y="2025"/>
                    </a:lnTo>
                    <a:cubicBezTo>
                      <a:pt x="752" y="2075"/>
                      <a:pt x="862" y="2109"/>
                      <a:pt x="978" y="2124"/>
                    </a:cubicBezTo>
                    <a:close/>
                    <a:moveTo>
                      <a:pt x="85" y="1030"/>
                    </a:moveTo>
                    <a:lnTo>
                      <a:pt x="302" y="808"/>
                    </a:lnTo>
                    <a:lnTo>
                      <a:pt x="284" y="669"/>
                    </a:lnTo>
                    <a:lnTo>
                      <a:pt x="202" y="626"/>
                    </a:lnTo>
                    <a:cubicBezTo>
                      <a:pt x="137" y="748"/>
                      <a:pt x="96" y="885"/>
                      <a:pt x="85" y="1030"/>
                    </a:cubicBezTo>
                    <a:close/>
                  </a:path>
                </a:pathLst>
              </a:custGeom>
              <a:solidFill>
                <a:schemeClr val="bg1">
                  <a:lumMod val="50000"/>
                </a:scheme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cs typeface="+mn-ea"/>
                  <a:sym typeface="+mn-lt"/>
                </a:endParaRPr>
              </a:p>
            </p:txBody>
          </p:sp>
        </p:grpSp>
        <p:sp>
          <p:nvSpPr>
            <p:cNvPr id="34" name="文本框 33"/>
            <p:cNvSpPr txBox="1"/>
            <p:nvPr>
              <p:custDataLst>
                <p:tags r:id="rId41"/>
              </p:custDataLst>
            </p:nvPr>
          </p:nvSpPr>
          <p:spPr>
            <a:xfrm>
              <a:off x="10352" y="5577"/>
              <a:ext cx="992" cy="10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rPr>
                <a:t>赋</a:t>
              </a:r>
              <a:endParaRPr lang="zh-CN" altLang="en-US" sz="3600" b="1">
                <a:latin typeface="微软雅黑" panose="020b0503020204020204" pitchFamily="34" charset="-122"/>
                <a:ea typeface="微软雅黑" panose="020b0503020204020204" pitchFamily="34" charset="-122"/>
              </a:endParaRPr>
            </a:p>
          </p:txBody>
        </p:sp>
      </p:grpSp>
      <p:sp>
        <p:nvSpPr>
          <p:cNvPr id="48" name="文本框 47"/>
          <p:cNvSpPr txBox="1"/>
          <p:nvPr>
            <p:custDataLst>
              <p:tags r:id="rId42"/>
            </p:custDataLst>
          </p:nvPr>
        </p:nvSpPr>
        <p:spPr>
          <a:xfrm>
            <a:off x="7862570" y="2426335"/>
            <a:ext cx="1200150" cy="64960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solidFill>
                <a:latin typeface="微软雅黑" panose="020b0503020204020204" pitchFamily="34" charset="-122"/>
                <a:ea typeface="微软雅黑" panose="020b0503020204020204" pitchFamily="34" charset="-122"/>
                <a:cs typeface="+mn-ea"/>
                <a:sym typeface="+mn-lt"/>
              </a:rPr>
              <a:t>手法</a:t>
            </a:r>
            <a:endParaRPr lang="zh-CN" altLang="en-US" sz="2800" b="1">
              <a:solidFill>
                <a:schemeClr val="tx1"/>
              </a:solidFill>
              <a:latin typeface="微软雅黑" panose="020b0503020204020204" pitchFamily="34" charset="-122"/>
              <a:ea typeface="微软雅黑" panose="020b0503020204020204" pitchFamily="34" charset="-122"/>
              <a:cs typeface="+mn-ea"/>
              <a:sym typeface="+mn-lt"/>
            </a:endParaRPr>
          </a:p>
        </p:txBody>
      </p:sp>
      <p:sp>
        <p:nvSpPr>
          <p:cNvPr id="52" name="文本框 51"/>
          <p:cNvSpPr txBox="1"/>
          <p:nvPr>
            <p:custDataLst>
              <p:tags r:id="rId43"/>
            </p:custDataLst>
          </p:nvPr>
        </p:nvSpPr>
        <p:spPr>
          <a:xfrm>
            <a:off x="250825" y="4135755"/>
            <a:ext cx="1724660" cy="15297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defTabSz="914400" rtl="0" eaLnBrk="1" fontAlgn="auto" latinLnBrk="0" hangingPunct="1">
              <a:lnSpc>
                <a:spcPct val="120000"/>
              </a:lnSpc>
              <a:spcBef>
                <a:spcPct val="0"/>
              </a:spcBef>
              <a:spcAft>
                <a:spcPct val="0"/>
              </a:spcAft>
              <a:buClrTx/>
              <a:buSzTx/>
              <a:buFontTx/>
              <a:buNone/>
              <a:defRPr/>
            </a:pPr>
            <a:r>
              <a:rPr lang="zh-CN" altLang="en-US" sz="2600" b="1" noProof="0">
                <a:ln>
                  <a:noFill/>
                </a:ln>
                <a:solidFill>
                  <a:srgbClr val="FF0000"/>
                </a:solidFill>
                <a:effectLst/>
                <a:uLnTx/>
                <a:uFillTx/>
                <a:latin typeface="Arial" pitchFamily="34" charset="0"/>
                <a:ea typeface="微软雅黑" panose="020b0503020204020204" pitchFamily="34" charset="-122"/>
                <a:sym typeface="Arial" pitchFamily="34" charset="0"/>
              </a:rPr>
              <a:t>是西周时期各地的民间歌谣；</a:t>
            </a:r>
            <a:endParaRPr lang="zh-CN" altLang="en-US" sz="2600" b="1" noProof="0">
              <a:ln>
                <a:noFill/>
              </a:ln>
              <a:solidFill>
                <a:srgbClr val="FF0000"/>
              </a:solidFill>
              <a:effectLst/>
              <a:uLnTx/>
              <a:uFillTx/>
              <a:latin typeface="Arial" pitchFamily="34" charset="0"/>
              <a:ea typeface="微软雅黑" panose="020b0503020204020204" pitchFamily="34" charset="-122"/>
              <a:sym typeface="Arial" pitchFamily="34" charset="0"/>
            </a:endParaRPr>
          </a:p>
        </p:txBody>
      </p:sp>
      <p:sp>
        <p:nvSpPr>
          <p:cNvPr id="103" name="文本框 102"/>
          <p:cNvSpPr txBox="1"/>
          <p:nvPr>
            <p:custDataLst>
              <p:tags r:id="rId44"/>
            </p:custDataLst>
          </p:nvPr>
        </p:nvSpPr>
        <p:spPr>
          <a:xfrm>
            <a:off x="1939659" y="4149742"/>
            <a:ext cx="1611118" cy="1529715"/>
          </a:xfrm>
          <a:prstGeom prst="rect">
            <a:avLst/>
          </a:prstGeom>
          <a:noFill/>
        </p:spPr>
        <p:txBody>
          <a:bodyPr wrap="square">
            <a:spAutoFit/>
          </a:bodyPr>
          <a:lstStyle>
            <a:defPPr>
              <a:defRPr lang="en-US"/>
            </a:defPPr>
            <a:lvl1pPr marL="0" marR="0" lvl="0" indent="360045" algn="just" defTabSz="914400" rtl="0" eaLnBrk="1" fontAlgn="auto" latinLnBrk="0" hangingPunct="1">
              <a:lnSpc>
                <a:spcPct val="120000"/>
              </a:lnSpc>
              <a:spcBef>
                <a:spcPct val="0"/>
              </a:spcBef>
              <a:spcAft>
                <a:spcPct val="0"/>
              </a:spcAft>
              <a:buClrTx/>
              <a:buSzTx/>
              <a:buFontTx/>
              <a:buNone/>
              <a:defRPr kumimoji="0" sz="2400" b="0" i="0" u="none" strike="noStrike" kern="1200" cap="none" spc="0" normalizeH="0" baseline="0">
                <a:ln>
                  <a:noFill/>
                </a:ln>
                <a:solidFill>
                  <a:srgbClr val="8C7C67"/>
                </a:solidFill>
                <a:effectLst/>
                <a:uLnTx/>
                <a:uFillTx/>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a:r>
              <a:rPr lang="zh-CN" altLang="en-US" sz="2600" b="1">
                <a:solidFill>
                  <a:srgbClr val="FF0000"/>
                </a:solidFill>
                <a:sym typeface="Arial" pitchFamily="34" charset="0"/>
              </a:rPr>
              <a:t>是宫廷宴享或朝会时的乐歌；</a:t>
            </a:r>
            <a:endParaRPr lang="zh-CN" altLang="en-US" sz="2600" b="1">
              <a:solidFill>
                <a:srgbClr val="FF0000"/>
              </a:solidFill>
              <a:sym typeface="Arial" pitchFamily="34" charset="0"/>
            </a:endParaRPr>
          </a:p>
        </p:txBody>
      </p:sp>
      <p:sp>
        <p:nvSpPr>
          <p:cNvPr id="113" name="文本框 112"/>
          <p:cNvSpPr txBox="1"/>
          <p:nvPr>
            <p:custDataLst>
              <p:tags r:id="rId45"/>
            </p:custDataLst>
          </p:nvPr>
        </p:nvSpPr>
        <p:spPr>
          <a:xfrm>
            <a:off x="3545036" y="4152940"/>
            <a:ext cx="1660026" cy="1529715"/>
          </a:xfrm>
          <a:prstGeom prst="rect">
            <a:avLst/>
          </a:prstGeom>
          <a:noFill/>
        </p:spPr>
        <p:txBody>
          <a:bodyPr wrap="square">
            <a:spAutoFit/>
          </a:bodyPr>
          <a:lstStyle>
            <a:defPPr>
              <a:defRPr lang="en-US"/>
            </a:defPPr>
            <a:lvl1pPr marL="0" marR="0" lvl="0" indent="360045" algn="l" defTabSz="914400" rtl="0" eaLnBrk="1" fontAlgn="auto" latinLnBrk="0" hangingPunct="1">
              <a:lnSpc>
                <a:spcPct val="120000"/>
              </a:lnSpc>
              <a:spcBef>
                <a:spcPct val="0"/>
              </a:spcBef>
              <a:spcAft>
                <a:spcPct val="0"/>
              </a:spcAft>
              <a:buClrTx/>
              <a:buSzTx/>
              <a:buFontTx/>
              <a:buNone/>
              <a:defRPr kumimoji="0" sz="2400" b="0" i="0" u="none" strike="noStrike" kern="1200" cap="none" spc="0" normalizeH="0" baseline="0">
                <a:ln>
                  <a:noFill/>
                </a:ln>
                <a:solidFill>
                  <a:srgbClr val="8C7C67"/>
                </a:solidFill>
                <a:effectLst/>
                <a:uLnTx/>
                <a:uFillTx/>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altLang="en-US" sz="2600" b="1">
                <a:solidFill>
                  <a:srgbClr val="FF0000"/>
                </a:solidFill>
                <a:sym typeface="Arial" pitchFamily="34" charset="0"/>
              </a:rPr>
              <a:t>是统治者宗庙祭祀时的乐歌。</a:t>
            </a:r>
            <a:endParaRPr lang="zh-CN" altLang="en-US" sz="2600" b="1">
              <a:solidFill>
                <a:srgbClr val="FF0000"/>
              </a:solidFill>
              <a:sym typeface="Arial" pitchFamily="34" charset="0"/>
            </a:endParaRPr>
          </a:p>
        </p:txBody>
      </p:sp>
      <p:sp>
        <p:nvSpPr>
          <p:cNvPr id="118" name="文本框 117"/>
          <p:cNvSpPr txBox="1"/>
          <p:nvPr>
            <p:custDataLst>
              <p:tags r:id="rId46"/>
            </p:custDataLst>
          </p:nvPr>
        </p:nvSpPr>
        <p:spPr>
          <a:xfrm>
            <a:off x="5222240" y="3981450"/>
            <a:ext cx="2346960" cy="2009775"/>
          </a:xfrm>
          <a:prstGeom prst="rect">
            <a:avLst/>
          </a:prstGeom>
          <a:noFill/>
        </p:spPr>
        <p:txBody>
          <a:bodyPr wrap="square">
            <a:spAutoFit/>
          </a:bodyPr>
          <a:lstStyle>
            <a:defPPr>
              <a:defRPr lang="en-US"/>
            </a:defPPr>
            <a:lvl1pPr marL="0" marR="0" lvl="0" indent="0" algn="l" defTabSz="914400" rtl="0" eaLnBrk="1" fontAlgn="auto" latinLnBrk="0" hangingPunct="1">
              <a:lnSpc>
                <a:spcPct val="120000"/>
              </a:lnSpc>
              <a:spcBef>
                <a:spcPct val="0"/>
              </a:spcBef>
              <a:spcAft>
                <a:spcPct val="0"/>
              </a:spcAft>
              <a:buClrTx/>
              <a:buSzTx/>
              <a:buFontTx/>
              <a:buNone/>
              <a:defRPr kumimoji="0" sz="2400" b="0" i="0" u="none" strike="noStrike" kern="1200" cap="none" spc="0" normalizeH="0" baseline="0">
                <a:ln>
                  <a:noFill/>
                </a:ln>
                <a:solidFill>
                  <a:srgbClr val="8C7C67"/>
                </a:solidFill>
                <a:effectLst/>
                <a:uLnTx/>
                <a:uFillTx/>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b="1">
                <a:solidFill>
                  <a:schemeClr val="tx1"/>
                </a:solidFill>
                <a:sym typeface="Arial" pitchFamily="34" charset="0"/>
              </a:rPr>
              <a:t>“</a:t>
            </a:r>
            <a:r>
              <a:rPr lang="zh-CN" altLang="en-US" sz="2600" b="1">
                <a:solidFill>
                  <a:schemeClr val="tx1"/>
                </a:solidFill>
                <a:sym typeface="Arial" pitchFamily="34" charset="0"/>
              </a:rPr>
              <a:t>敷陈其事而直言之也</a:t>
            </a:r>
            <a:r>
              <a:rPr lang="en-US" altLang="zh-CN" sz="2600" b="1">
                <a:solidFill>
                  <a:schemeClr val="tx1"/>
                </a:solidFill>
                <a:sym typeface="Arial" pitchFamily="34" charset="0"/>
              </a:rPr>
              <a:t>”</a:t>
            </a:r>
            <a:r>
              <a:rPr lang="zh-CN" altLang="en-US" sz="2600" b="1">
                <a:solidFill>
                  <a:schemeClr val="tx1"/>
                </a:solidFill>
                <a:sym typeface="Arial" pitchFamily="34" charset="0"/>
              </a:rPr>
              <a:t>，包括一般陈述和铺排陈述。</a:t>
            </a:r>
            <a:endParaRPr lang="zh-CN" altLang="en-US" sz="2600" b="1">
              <a:solidFill>
                <a:schemeClr val="tx1"/>
              </a:solidFill>
              <a:sym typeface="Arial" pitchFamily="34" charset="0"/>
            </a:endParaRPr>
          </a:p>
        </p:txBody>
      </p:sp>
      <p:sp>
        <p:nvSpPr>
          <p:cNvPr id="119" name="文本框 118"/>
          <p:cNvSpPr txBox="1"/>
          <p:nvPr>
            <p:custDataLst>
              <p:tags r:id="rId47"/>
            </p:custDataLst>
          </p:nvPr>
        </p:nvSpPr>
        <p:spPr>
          <a:xfrm>
            <a:off x="7572375" y="4006850"/>
            <a:ext cx="1892935" cy="1529715"/>
          </a:xfrm>
          <a:prstGeom prst="rect">
            <a:avLst/>
          </a:prstGeom>
          <a:noFill/>
        </p:spPr>
        <p:txBody>
          <a:bodyPr wrap="square">
            <a:spAutoFit/>
          </a:bodyPr>
          <a:lstStyle>
            <a:defPPr>
              <a:defRPr lang="en-US"/>
            </a:defPPr>
            <a:lvl1pPr marL="0" marR="0" lvl="0" indent="0" algn="l" defTabSz="914400" rtl="0" eaLnBrk="1" fontAlgn="auto" latinLnBrk="0" hangingPunct="1">
              <a:lnSpc>
                <a:spcPct val="120000"/>
              </a:lnSpc>
              <a:spcBef>
                <a:spcPct val="0"/>
              </a:spcBef>
              <a:spcAft>
                <a:spcPct val="0"/>
              </a:spcAft>
              <a:buClrTx/>
              <a:buSzTx/>
              <a:buFontTx/>
              <a:buNone/>
              <a:defRPr kumimoji="0" sz="2400" b="0" i="0" u="none" strike="noStrike" kern="1200" cap="none" spc="0" normalizeH="0" baseline="0">
                <a:ln>
                  <a:noFill/>
                </a:ln>
                <a:solidFill>
                  <a:srgbClr val="8C7C67"/>
                </a:solidFill>
                <a:effectLst/>
                <a:uLnTx/>
                <a:uFillTx/>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b="1">
                <a:solidFill>
                  <a:schemeClr val="tx1"/>
                </a:solidFill>
                <a:sym typeface="Arial" pitchFamily="34" charset="0"/>
              </a:rPr>
              <a:t>“</a:t>
            </a:r>
            <a:r>
              <a:rPr lang="zh-CN" altLang="en-US" sz="2600" b="1">
                <a:solidFill>
                  <a:schemeClr val="tx1"/>
                </a:solidFill>
                <a:latin typeface="+mn-lt"/>
                <a:ea typeface="+mn-lt"/>
                <a:sym typeface="Arial" pitchFamily="34" charset="0"/>
              </a:rPr>
              <a:t>以彼物比此物也</a:t>
            </a:r>
            <a:r>
              <a:rPr lang="en-US" altLang="zh-CN" sz="2600" b="1">
                <a:solidFill>
                  <a:schemeClr val="tx1"/>
                </a:solidFill>
                <a:sym typeface="Arial" pitchFamily="34" charset="0"/>
              </a:rPr>
              <a:t>”</a:t>
            </a:r>
            <a:r>
              <a:rPr lang="zh-CN" altLang="en-US" sz="2600" b="1">
                <a:solidFill>
                  <a:schemeClr val="tx1"/>
                </a:solidFill>
                <a:latin typeface="+mn-lt"/>
                <a:ea typeface="+mn-lt"/>
                <a:sym typeface="Arial" pitchFamily="34" charset="0"/>
              </a:rPr>
              <a:t>，</a:t>
            </a:r>
            <a:r>
              <a:rPr lang="zh-CN" altLang="en-US" sz="2600" b="1">
                <a:solidFill>
                  <a:srgbClr val="010125"/>
                </a:solidFill>
                <a:latin typeface="+mn-lt"/>
                <a:ea typeface="+mn-lt"/>
                <a:sym typeface="+mn-ea"/>
              </a:rPr>
              <a:t>也就是比喻。</a:t>
            </a:r>
            <a:endParaRPr lang="zh-CN" altLang="en-US" sz="2600" b="1">
              <a:solidFill>
                <a:schemeClr val="tx1"/>
              </a:solidFill>
              <a:latin typeface="+mn-lt"/>
              <a:ea typeface="+mn-lt"/>
              <a:sym typeface="Arial" pitchFamily="34" charset="0"/>
            </a:endParaRPr>
          </a:p>
        </p:txBody>
      </p:sp>
      <p:sp>
        <p:nvSpPr>
          <p:cNvPr id="123" name="文本框 122"/>
          <p:cNvSpPr txBox="1"/>
          <p:nvPr>
            <p:custDataLst>
              <p:tags r:id="rId48"/>
            </p:custDataLst>
          </p:nvPr>
        </p:nvSpPr>
        <p:spPr>
          <a:xfrm>
            <a:off x="9629140" y="4008755"/>
            <a:ext cx="2486660" cy="2489200"/>
          </a:xfrm>
          <a:prstGeom prst="rect">
            <a:avLst/>
          </a:prstGeom>
          <a:noFill/>
        </p:spPr>
        <p:txBody>
          <a:bodyPr wrap="square">
            <a:spAutoFit/>
          </a:bodyPr>
          <a:lstStyle>
            <a:defPPr>
              <a:defRPr lang="en-US"/>
            </a:defPPr>
            <a:lvl1pPr marL="0" marR="0" lvl="0" indent="0" algn="l" defTabSz="914400" rtl="0" eaLnBrk="1" fontAlgn="auto" latinLnBrk="0" hangingPunct="1">
              <a:lnSpc>
                <a:spcPct val="120000"/>
              </a:lnSpc>
              <a:spcBef>
                <a:spcPct val="0"/>
              </a:spcBef>
              <a:spcAft>
                <a:spcPct val="0"/>
              </a:spcAft>
              <a:buClrTx/>
              <a:buSzTx/>
              <a:buFontTx/>
              <a:buNone/>
              <a:defRPr kumimoji="0" sz="2400" b="0" i="0" u="none" strike="noStrike" kern="1200" cap="none" spc="0" normalizeH="0" baseline="0">
                <a:ln>
                  <a:noFill/>
                </a:ln>
                <a:solidFill>
                  <a:srgbClr val="8C7C67"/>
                </a:solidFill>
                <a:effectLst/>
                <a:uLnTx/>
                <a:uFillTx/>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b="1">
                <a:solidFill>
                  <a:schemeClr val="tx1"/>
                </a:solidFill>
                <a:sym typeface="Arial" pitchFamily="34" charset="0"/>
              </a:rPr>
              <a:t>“</a:t>
            </a:r>
            <a:r>
              <a:rPr lang="zh-CN" altLang="en-US" sz="2600" b="1">
                <a:solidFill>
                  <a:schemeClr val="tx1"/>
                </a:solidFill>
                <a:sym typeface="Arial" pitchFamily="34" charset="0"/>
              </a:rPr>
              <a:t>先言他物以引起所咏之词也</a:t>
            </a:r>
            <a:r>
              <a:rPr lang="en-US" altLang="zh-CN" sz="2600" b="1">
                <a:solidFill>
                  <a:schemeClr val="tx1"/>
                </a:solidFill>
                <a:sym typeface="Arial" pitchFamily="34" charset="0"/>
              </a:rPr>
              <a:t>”</a:t>
            </a:r>
            <a:r>
              <a:rPr lang="zh-CN" altLang="en-US" sz="2600" b="1">
                <a:solidFill>
                  <a:schemeClr val="tx1"/>
                </a:solidFill>
                <a:sym typeface="Arial" pitchFamily="34" charset="0"/>
              </a:rPr>
              <a:t>就是借助其他事物为所咏之内容作铺垫。</a:t>
            </a:r>
            <a:endParaRPr lang="zh-CN" altLang="en-US" sz="2600" b="1">
              <a:solidFill>
                <a:schemeClr val="tx1"/>
              </a:solidFill>
              <a:sym typeface="Arial" pitchFamily="34" charset="0"/>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childTnLst>
                          </p:cTn>
                        </p:par>
                        <p:par>
                          <p:cTn id="7" fill="hold" nodeType="afterGroup">
                            <p:stCondLst>
                              <p:cond delay="1"/>
                            </p:stCondLst>
                            <p:childTnLst>
                              <p:par>
                                <p:cTn id="8" presetID="9" presetClass="entr" presetSubtype="0" dur="1000" fill="hold" nodeType="afterEffect">
                                  <p:stCondLst>
                                    <p:cond delay="0"/>
                                  </p:stCondLst>
                                  <p:childTnLst>
                                    <p:set>
                                      <p:cBhvr>
                                        <p:cTn id="9" dur="1000" fill="hold">
                                          <p:stCondLst>
                                            <p:cond delay="0"/>
                                          </p:stCondLst>
                                        </p:cTn>
                                        <p:tgtEl>
                                          <p:spTgt spid="38"/>
                                        </p:tgtEl>
                                        <p:attrNameLst>
                                          <p:attrName>style.visibility</p:attrName>
                                        </p:attrNameLst>
                                      </p:cBhvr>
                                      <p:to>
                                        <p:strVal val="visible"/>
                                      </p:to>
                                    </p:set>
                                    <p:animEffect transition="in" filter="dissolve">
                                      <p:cBhvr>
                                        <p:cTn id="10" dur="1000"/>
                                        <p:tgtEl>
                                          <p:spTgt spid="38"/>
                                        </p:tgtEl>
                                      </p:cBhvr>
                                    </p:animEffect>
                                  </p:childTnLst>
                                </p:cTn>
                              </p:par>
                            </p:childTnLst>
                          </p:cTn>
                        </p:par>
                        <p:par>
                          <p:cTn id="11" fill="hold" nodeType="afterGroup">
                            <p:stCondLst>
                              <p:cond delay="1001"/>
                            </p:stCondLst>
                            <p:childTnLst>
                              <p:par>
                                <p:cTn id="12" presetID="9" presetClass="entr" presetSubtype="0" dur="1000" fill="hold" nodeType="afterEffect">
                                  <p:stCondLst>
                                    <p:cond delay="0"/>
                                  </p:stCondLst>
                                  <p:childTnLst>
                                    <p:set>
                                      <p:cBhvr>
                                        <p:cTn id="13" dur="1000" fill="hold">
                                          <p:stCondLst>
                                            <p:cond delay="0"/>
                                          </p:stCondLst>
                                        </p:cTn>
                                        <p:tgtEl>
                                          <p:spTgt spid="39"/>
                                        </p:tgtEl>
                                        <p:attrNameLst>
                                          <p:attrName>style.visibility</p:attrName>
                                        </p:attrNameLst>
                                      </p:cBhvr>
                                      <p:to>
                                        <p:strVal val="visible"/>
                                      </p:to>
                                    </p:set>
                                    <p:animEffect transition="in" filter="dissolve">
                                      <p:cBhvr>
                                        <p:cTn id="14" dur="1000"/>
                                        <p:tgtEl>
                                          <p:spTgt spid="39"/>
                                        </p:tgtEl>
                                      </p:cBhvr>
                                    </p:animEffect>
                                  </p:childTnLst>
                                </p:cTn>
                              </p:par>
                            </p:childTnLst>
                          </p:cTn>
                        </p:par>
                        <p:par>
                          <p:cTn id="15" fill="hold" nodeType="afterGroup">
                            <p:stCondLst>
                              <p:cond delay="2001"/>
                            </p:stCondLst>
                            <p:childTnLst>
                              <p:par>
                                <p:cTn id="16" presetID="9" presetClass="entr" presetSubtype="0" dur="1000" fill="hold" nodeType="afterEffect">
                                  <p:stCondLst>
                                    <p:cond delay="0"/>
                                  </p:stCondLst>
                                  <p:childTnLst>
                                    <p:set>
                                      <p:cBhvr>
                                        <p:cTn id="17" dur="1000" fill="hold">
                                          <p:stCondLst>
                                            <p:cond delay="0"/>
                                          </p:stCondLst>
                                        </p:cTn>
                                        <p:tgtEl>
                                          <p:spTgt spid="40"/>
                                        </p:tgtEl>
                                        <p:attrNameLst>
                                          <p:attrName>style.visibility</p:attrName>
                                        </p:attrNameLst>
                                      </p:cBhvr>
                                      <p:to>
                                        <p:strVal val="visible"/>
                                      </p:to>
                                    </p:set>
                                    <p:animEffect transition="in" filter="dissolve">
                                      <p:cBhvr>
                                        <p:cTn id="18" dur="1000"/>
                                        <p:tgtEl>
                                          <p:spTgt spid="40"/>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9" presetClass="entr" presetSubtype="0" dur="1000" fill="hold" nodeType="clickEffect">
                                  <p:stCondLst>
                                    <p:cond delay="0"/>
                                  </p:stCondLst>
                                  <p:childTnLst>
                                    <p:set>
                                      <p:cBhvr>
                                        <p:cTn id="22" dur="1000" fill="hold">
                                          <p:stCondLst>
                                            <p:cond delay="0"/>
                                          </p:stCondLst>
                                        </p:cTn>
                                        <p:tgtEl>
                                          <p:spTgt spid="41"/>
                                        </p:tgtEl>
                                        <p:attrNameLst>
                                          <p:attrName>style.visibility</p:attrName>
                                        </p:attrNameLst>
                                      </p:cBhvr>
                                      <p:to>
                                        <p:strVal val="visible"/>
                                      </p:to>
                                    </p:set>
                                    <p:animEffect transition="in" filter="dissolve">
                                      <p:cBhvr>
                                        <p:cTn id="23" dur="1000"/>
                                        <p:tgtEl>
                                          <p:spTgt spid="41"/>
                                        </p:tgtEl>
                                      </p:cBhvr>
                                    </p:animEffect>
                                  </p:childTnLst>
                                </p:cTn>
                              </p:par>
                            </p:childTnLst>
                          </p:cTn>
                        </p:par>
                        <p:par>
                          <p:cTn id="24" fill="hold" nodeType="afterGroup">
                            <p:stCondLst>
                              <p:cond delay="1000"/>
                            </p:stCondLst>
                            <p:childTnLst>
                              <p:par>
                                <p:cTn id="25" presetID="9" presetClass="entr" presetSubtype="0" dur="1000" fill="hold" nodeType="afterEffect">
                                  <p:stCondLst>
                                    <p:cond delay="0"/>
                                  </p:stCondLst>
                                  <p:childTnLst>
                                    <p:set>
                                      <p:cBhvr>
                                        <p:cTn id="26" dur="1000" fill="hold">
                                          <p:stCondLst>
                                            <p:cond delay="0"/>
                                          </p:stCondLst>
                                        </p:cTn>
                                        <p:tgtEl>
                                          <p:spTgt spid="42"/>
                                        </p:tgtEl>
                                        <p:attrNameLst>
                                          <p:attrName>style.visibility</p:attrName>
                                        </p:attrNameLst>
                                      </p:cBhvr>
                                      <p:to>
                                        <p:strVal val="visible"/>
                                      </p:to>
                                    </p:set>
                                    <p:animEffect transition="in" filter="dissolve">
                                      <p:cBhvr>
                                        <p:cTn id="27" dur="1000"/>
                                        <p:tgtEl>
                                          <p:spTgt spid="42"/>
                                        </p:tgtEl>
                                      </p:cBhvr>
                                    </p:animEffect>
                                  </p:childTnLst>
                                </p:cTn>
                              </p:par>
                            </p:childTnLst>
                          </p:cTn>
                        </p:par>
                        <p:par>
                          <p:cTn id="28" fill="hold" nodeType="afterGroup">
                            <p:stCondLst>
                              <p:cond delay="2000"/>
                            </p:stCondLst>
                            <p:childTnLst>
                              <p:par>
                                <p:cTn id="29" presetID="9" presetClass="entr" presetSubtype="0" dur="1000" fill="hold" nodeType="afterEffect">
                                  <p:stCondLst>
                                    <p:cond delay="0"/>
                                  </p:stCondLst>
                                  <p:childTnLst>
                                    <p:set>
                                      <p:cBhvr>
                                        <p:cTn id="30" dur="1000" fill="hold">
                                          <p:stCondLst>
                                            <p:cond delay="0"/>
                                          </p:stCondLst>
                                        </p:cTn>
                                        <p:tgtEl>
                                          <p:spTgt spid="43"/>
                                        </p:tgtEl>
                                        <p:attrNameLst>
                                          <p:attrName>style.visibility</p:attrName>
                                        </p:attrNameLst>
                                      </p:cBhvr>
                                      <p:to>
                                        <p:strVal val="visible"/>
                                      </p:to>
                                    </p:set>
                                    <p:animEffect transition="in" filter="dissolve">
                                      <p:cBhvr>
                                        <p:cTn id="31" dur="1000"/>
                                        <p:tgtEl>
                                          <p:spTgt spid="43"/>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5" presetClass="entr" presetSubtype="10" dur="500" fill="hold" grpId="0" nodeType="clickEffect">
                                  <p:stCondLst>
                                    <p:cond delay="0"/>
                                  </p:stCondLst>
                                  <p:childTnLst>
                                    <p:set>
                                      <p:cBhvr>
                                        <p:cTn id="35" dur="1" fill="hold">
                                          <p:stCondLst>
                                            <p:cond delay="0"/>
                                          </p:stCondLst>
                                        </p:cTn>
                                        <p:tgtEl>
                                          <p:spTgt spid="52"/>
                                        </p:tgtEl>
                                        <p:attrNameLst>
                                          <p:attrName>style.visibility</p:attrName>
                                        </p:attrNameLst>
                                      </p:cBhvr>
                                      <p:to>
                                        <p:strVal val="visible"/>
                                      </p:to>
                                    </p:set>
                                    <p:animEffect transition="in" filter="checkerboard(across)">
                                      <p:cBhvr>
                                        <p:cTn id="36" dur="500"/>
                                        <p:tgtEl>
                                          <p:spTgt spid="52"/>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5" presetClass="entr" presetSubtype="10" dur="500" fill="hold" grpId="0" nodeType="clickEffect">
                                  <p:stCondLst>
                                    <p:cond delay="0"/>
                                  </p:stCondLst>
                                  <p:childTnLst>
                                    <p:set>
                                      <p:cBhvr>
                                        <p:cTn id="40" dur="1" fill="hold">
                                          <p:stCondLst>
                                            <p:cond delay="0"/>
                                          </p:stCondLst>
                                        </p:cTn>
                                        <p:tgtEl>
                                          <p:spTgt spid="103"/>
                                        </p:tgtEl>
                                        <p:attrNameLst>
                                          <p:attrName>style.visibility</p:attrName>
                                        </p:attrNameLst>
                                      </p:cBhvr>
                                      <p:to>
                                        <p:strVal val="visible"/>
                                      </p:to>
                                    </p:set>
                                    <p:animEffect transition="in" filter="checkerboard(across)">
                                      <p:cBhvr>
                                        <p:cTn id="41" dur="500"/>
                                        <p:tgtEl>
                                          <p:spTgt spid="103"/>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5" presetClass="entr" presetSubtype="10" dur="500" fill="hold" grpId="0" nodeType="clickEffect">
                                  <p:stCondLst>
                                    <p:cond delay="0"/>
                                  </p:stCondLst>
                                  <p:childTnLst>
                                    <p:set>
                                      <p:cBhvr>
                                        <p:cTn id="45" dur="1" fill="hold">
                                          <p:stCondLst>
                                            <p:cond delay="0"/>
                                          </p:stCondLst>
                                        </p:cTn>
                                        <p:tgtEl>
                                          <p:spTgt spid="113"/>
                                        </p:tgtEl>
                                        <p:attrNameLst>
                                          <p:attrName>style.visibility</p:attrName>
                                        </p:attrNameLst>
                                      </p:cBhvr>
                                      <p:to>
                                        <p:strVal val="visible"/>
                                      </p:to>
                                    </p:set>
                                    <p:animEffect transition="in" filter="checkerboard(across)">
                                      <p:cBhvr>
                                        <p:cTn id="46" dur="500"/>
                                        <p:tgtEl>
                                          <p:spTgt spid="113"/>
                                        </p:tgtEl>
                                      </p:cBhvr>
                                    </p:animEffect>
                                  </p:childTnLst>
                                </p:cTn>
                              </p:par>
                            </p:childTnLst>
                          </p:cTn>
                        </p:par>
                      </p:childTnLst>
                    </p:cTn>
                  </p:par>
                  <p:par>
                    <p:cTn id="47" fill="hold" nodeType="clickPar">
                      <p:stCondLst>
                        <p:cond delay="indefinite"/>
                      </p:stCondLst>
                      <p:childTnLst>
                        <p:par>
                          <p:cTn id="48" fill="hold">
                            <p:stCondLst>
                              <p:cond delay="0"/>
                            </p:stCondLst>
                            <p:childTnLst>
                              <p:par>
                                <p:cTn id="49" presetID="5" presetClass="entr" presetSubtype="10" dur="500" fill="hold" grpId="1" nodeType="clickEffect">
                                  <p:stCondLst>
                                    <p:cond delay="0"/>
                                  </p:stCondLst>
                                  <p:childTnLst>
                                    <p:set>
                                      <p:cBhvr>
                                        <p:cTn id="50" dur="1" fill="hold">
                                          <p:stCondLst>
                                            <p:cond delay="0"/>
                                          </p:stCondLst>
                                        </p:cTn>
                                        <p:tgtEl>
                                          <p:spTgt spid="118"/>
                                        </p:tgtEl>
                                        <p:attrNameLst>
                                          <p:attrName>style.visibility</p:attrName>
                                        </p:attrNameLst>
                                      </p:cBhvr>
                                      <p:to>
                                        <p:strVal val="visible"/>
                                      </p:to>
                                    </p:set>
                                    <p:animEffect transition="in" filter="checkerboard(across)">
                                      <p:cBhvr>
                                        <p:cTn id="51" dur="500"/>
                                        <p:tgtEl>
                                          <p:spTgt spid="118"/>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5" presetClass="entr" presetSubtype="10" dur="500" fill="hold" grpId="0" nodeType="clickEffect">
                                  <p:stCondLst>
                                    <p:cond delay="0"/>
                                  </p:stCondLst>
                                  <p:childTnLst>
                                    <p:set>
                                      <p:cBhvr>
                                        <p:cTn id="55" dur="1" fill="hold">
                                          <p:stCondLst>
                                            <p:cond delay="0"/>
                                          </p:stCondLst>
                                        </p:cTn>
                                        <p:tgtEl>
                                          <p:spTgt spid="119"/>
                                        </p:tgtEl>
                                        <p:attrNameLst>
                                          <p:attrName>style.visibility</p:attrName>
                                        </p:attrNameLst>
                                      </p:cBhvr>
                                      <p:to>
                                        <p:strVal val="visible"/>
                                      </p:to>
                                    </p:set>
                                    <p:animEffect transition="in" filter="checkerboard(across)">
                                      <p:cBhvr>
                                        <p:cTn id="56" dur="500"/>
                                        <p:tgtEl>
                                          <p:spTgt spid="119"/>
                                        </p:tgtEl>
                                      </p:cBhvr>
                                    </p:animEffect>
                                  </p:childTnLst>
                                </p:cTn>
                              </p:par>
                            </p:childTnLst>
                          </p:cTn>
                        </p:par>
                      </p:childTnLst>
                    </p:cTn>
                  </p:par>
                  <p:par>
                    <p:cTn id="57" fill="hold" nodeType="clickPar">
                      <p:stCondLst>
                        <p:cond delay="indefinite"/>
                      </p:stCondLst>
                      <p:childTnLst>
                        <p:par>
                          <p:cTn id="58" fill="hold">
                            <p:stCondLst>
                              <p:cond delay="0"/>
                            </p:stCondLst>
                            <p:childTnLst>
                              <p:par>
                                <p:cTn id="59" presetID="5" presetClass="entr" presetSubtype="10" dur="500" fill="hold" grpId="0" nodeType="clickEffect">
                                  <p:stCondLst>
                                    <p:cond delay="0"/>
                                  </p:stCondLst>
                                  <p:childTnLst>
                                    <p:set>
                                      <p:cBhvr>
                                        <p:cTn id="60" dur="1" fill="hold">
                                          <p:stCondLst>
                                            <p:cond delay="0"/>
                                          </p:stCondLst>
                                        </p:cTn>
                                        <p:tgtEl>
                                          <p:spTgt spid="123"/>
                                        </p:tgtEl>
                                        <p:attrNameLst>
                                          <p:attrName>style.visibility</p:attrName>
                                        </p:attrNameLst>
                                      </p:cBhvr>
                                      <p:to>
                                        <p:strVal val="visible"/>
                                      </p:to>
                                    </p:set>
                                    <p:animEffect transition="in" filter="checkerboard(across)">
                                      <p:cBhvr>
                                        <p:cTn id="61" dur="500"/>
                                        <p:tgtEl>
                                          <p:spTgt spid="123"/>
                                        </p:tgtEl>
                                      </p:cBhvr>
                                    </p:animEffect>
                                  </p:childTnLst>
                                </p:cTn>
                              </p:par>
                            </p:childTnLst>
                          </p:cTn>
                        </p:par>
                      </p:childTnLst>
                    </p:cTn>
                  </p:par>
                  <p:par>
                    <p:cTn id="62" fill="hold" nodeType="clickPar">
                      <p:stCondLst>
                        <p:cond delay="indefinite"/>
                      </p:stCondLst>
                      <p:childTnLst>
                        <p:par>
                          <p:cTn id="63" fill="hold">
                            <p:stCondLst>
                              <p:cond delay="0"/>
                            </p:stCondLst>
                            <p:childTnLst>
                              <p:par>
                                <p:cTn id="64" presetID="14" presetClass="entr" presetSubtype="10" dur="500" fill="hold" grpId="0" nodeType="clickEffect">
                                  <p:stCondLst>
                                    <p:cond delay="0"/>
                                  </p:stCondLst>
                                  <p:childTnLst>
                                    <p:set>
                                      <p:cBhvr>
                                        <p:cTn id="65" dur="1" fill="hold">
                                          <p:stCondLst>
                                            <p:cond delay="0"/>
                                          </p:stCondLst>
                                        </p:cTn>
                                        <p:tgtEl>
                                          <p:spTgt spid="47"/>
                                        </p:tgtEl>
                                        <p:attrNameLst>
                                          <p:attrName>style.visibility</p:attrName>
                                        </p:attrNameLst>
                                      </p:cBhvr>
                                      <p:to>
                                        <p:strVal val="visible"/>
                                      </p:to>
                                    </p:set>
                                    <p:animEffect transition="in" filter="randombar(horizontal)">
                                      <p:cBhvr>
                                        <p:cTn id="66"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103" grpId="0"/>
      <p:bldP spid="113" grpId="0"/>
      <p:bldP spid="118" grpId="1"/>
      <p:bldP spid="119" grpId="0"/>
      <p:bldP spid="123" grpId="0"/>
      <p:bldP spid="4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 name="图片 20"/>
          <p:cNvPicPr>
            <a:picLocks noChangeAspect="1"/>
          </p:cNvPicPr>
          <p:nvPr>
            <p:custDataLst>
              <p:tags r:id="rId4"/>
            </p:custDataLst>
          </p:nvPr>
        </p:nvPicPr>
        <p:blipFill>
          <a:blip r:embed="rId3"/>
          <a:stretch>
            <a:fillRect/>
          </a:stretch>
        </p:blipFill>
        <p:spPr>
          <a:xfrm flipH="1">
            <a:off x="0" y="-9525"/>
            <a:ext cx="1394460" cy="2576195"/>
          </a:xfrm>
          <a:prstGeom prst="rect">
            <a:avLst/>
          </a:prstGeom>
        </p:spPr>
      </p:pic>
      <p:sp>
        <p:nvSpPr>
          <p:cNvPr id="38" name="任意多边形 15"/>
          <p:cNvSpPr/>
          <p:nvPr>
            <p:custDataLst>
              <p:tags r:id="rId5"/>
            </p:custDataLst>
          </p:nvPr>
        </p:nvSpPr>
        <p:spPr>
          <a:xfrm flipV="1">
            <a:off x="762623" y="6001412"/>
            <a:ext cx="1163320" cy="152841"/>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tx1">
                  <a:lumMod val="75000"/>
                  <a:lumOff val="25000"/>
                </a:schemeClr>
              </a:solidFill>
              <a:cs typeface="+mn-ea"/>
              <a:sym typeface="+mn-lt"/>
            </a:endParaRPr>
          </a:p>
        </p:txBody>
      </p:sp>
      <p:pic>
        <p:nvPicPr>
          <p:cNvPr id="39" name="图片 38"/>
          <p:cNvPicPr>
            <a:picLocks noChangeAspect="1"/>
          </p:cNvPicPr>
          <p:nvPr>
            <p:custDataLst>
              <p:tags r:id="rId7"/>
            </p:custDataLst>
          </p:nvPr>
        </p:nvPicPr>
        <p:blipFill>
          <a:blip r:embed="rId6"/>
          <a:stretch>
            <a:fillRect/>
          </a:stretch>
        </p:blipFill>
        <p:spPr>
          <a:xfrm>
            <a:off x="19050" y="6001385"/>
            <a:ext cx="12192000" cy="856615"/>
          </a:xfrm>
          <a:prstGeom prst="rect">
            <a:avLst/>
          </a:prstGeom>
        </p:spPr>
      </p:pic>
      <p:grpSp>
        <p:nvGrpSpPr>
          <p:cNvPr id="5" name="组合 4"/>
          <p:cNvGrpSpPr/>
          <p:nvPr>
            <p:custDataLst>
              <p:tags r:id="rId8"/>
            </p:custDataLst>
          </p:nvPr>
        </p:nvGrpSpPr>
        <p:grpSpPr>
          <a:xfrm>
            <a:off x="4162425" y="401320"/>
            <a:ext cx="3694430" cy="866775"/>
            <a:chOff x="4478968" y="431510"/>
            <a:chExt cx="3234064" cy="759115"/>
          </a:xfrm>
          <a:solidFill>
            <a:schemeClr val="accent6"/>
          </a:solidFill>
        </p:grpSpPr>
        <p:grpSp>
          <p:nvGrpSpPr>
            <p:cNvPr id="8" name="组合 7"/>
            <p:cNvGrpSpPr/>
            <p:nvPr>
              <p:custDataLst>
                <p:tags r:id="rId9"/>
              </p:custDataLst>
            </p:nvPr>
          </p:nvGrpSpPr>
          <p:grpSpPr>
            <a:xfrm>
              <a:off x="4478968" y="431510"/>
              <a:ext cx="3234064" cy="759115"/>
              <a:chOff x="5852399" y="1582630"/>
              <a:chExt cx="3082716" cy="764098"/>
            </a:xfrm>
            <a:grpFill/>
          </p:grpSpPr>
          <p:sp>
            <p:nvSpPr>
              <p:cNvPr id="11" name="缺角矩形 10"/>
              <p:cNvSpPr/>
              <p:nvPr>
                <p:custDataLst>
                  <p:tags r:id="rId10"/>
                </p:custDataLst>
              </p:nvPr>
            </p:nvSpPr>
            <p:spPr>
              <a:xfrm>
                <a:off x="5909160" y="1632783"/>
                <a:ext cx="2969194" cy="663792"/>
              </a:xfrm>
              <a:prstGeom prst="plaqu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缺角矩形 13"/>
              <p:cNvSpPr/>
              <p:nvPr>
                <p:custDataLst>
                  <p:tags r:id="rId11"/>
                </p:custDataLst>
              </p:nvPr>
            </p:nvSpPr>
            <p:spPr>
              <a:xfrm>
                <a:off x="5852399" y="1582630"/>
                <a:ext cx="3082716" cy="764098"/>
              </a:xfrm>
              <a:prstGeom prst="plaque">
                <a:avLst/>
              </a:prstGeom>
              <a:grpFill/>
              <a:ln>
                <a:solidFill>
                  <a:srgbClr val="8C7C6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grpSp>
        <p:sp>
          <p:nvSpPr>
            <p:cNvPr id="22" name="文本框 21"/>
            <p:cNvSpPr txBox="1"/>
            <p:nvPr>
              <p:custDataLst>
                <p:tags r:id="rId12"/>
              </p:custDataLst>
            </p:nvPr>
          </p:nvSpPr>
          <p:spPr>
            <a:xfrm>
              <a:off x="4836485" y="451331"/>
              <a:ext cx="2592404" cy="672915"/>
            </a:xfrm>
            <a:prstGeom prst="rect">
              <a:avLst/>
            </a:prstGeom>
            <a:grp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4400" b="1" i="0" u="none" strike="noStrike" kern="1200" cap="none" spc="0" normalizeH="0" baseline="0" noProof="0">
                  <a:ln>
                    <a:noFill/>
                  </a:ln>
                  <a:solidFill>
                    <a:srgbClr val="FAF3E7"/>
                  </a:solidFill>
                  <a:effectLst/>
                  <a:uLnTx/>
                  <a:uFillTx/>
                  <a:latin typeface="Arial" pitchFamily="34" charset="0"/>
                  <a:ea typeface="微软雅黑" panose="020b0503020204020204" pitchFamily="34" charset="-122"/>
                  <a:sym typeface="Arial" pitchFamily="34" charset="0"/>
                </a:rPr>
                <a:t>学习</a:t>
              </a:r>
              <a:r>
                <a:rPr lang="zh-CN" altLang="en-US" sz="4400" b="1">
                  <a:solidFill>
                    <a:srgbClr val="FAF3E7"/>
                  </a:solidFill>
                  <a:latin typeface="Arial" pitchFamily="34" charset="0"/>
                  <a:ea typeface="微软雅黑" panose="020b0503020204020204" pitchFamily="34" charset="-122"/>
                  <a:sym typeface="Arial" pitchFamily="34" charset="0"/>
                </a:rPr>
                <a:t>任务</a:t>
              </a:r>
              <a:endParaRPr kumimoji="0" lang="zh-CN" altLang="en-US" sz="4400" b="1" i="0" u="none" strike="noStrike" kern="1200" cap="none" spc="0" normalizeH="0" baseline="0" noProof="0">
                <a:ln>
                  <a:noFill/>
                </a:ln>
                <a:solidFill>
                  <a:srgbClr val="FAF3E7"/>
                </a:solidFill>
                <a:effectLst/>
                <a:uLnTx/>
                <a:uFillTx/>
                <a:latin typeface="Arial" pitchFamily="34" charset="0"/>
                <a:ea typeface="微软雅黑" panose="020b0503020204020204" pitchFamily="34" charset="-122"/>
                <a:sym typeface="Arial" pitchFamily="34" charset="0"/>
              </a:endParaRPr>
            </a:p>
          </p:txBody>
        </p:sp>
      </p:grpSp>
      <p:grpSp>
        <p:nvGrpSpPr>
          <p:cNvPr id="51" name="组合 50"/>
          <p:cNvGrpSpPr/>
          <p:nvPr>
            <p:custDataLst>
              <p:tags r:id="rId13"/>
            </p:custDataLst>
          </p:nvPr>
        </p:nvGrpSpPr>
        <p:grpSpPr>
          <a:xfrm>
            <a:off x="405765" y="2475865"/>
            <a:ext cx="2478405" cy="2349500"/>
            <a:chOff x="639" y="3899"/>
            <a:chExt cx="3903" cy="3700"/>
          </a:xfrm>
        </p:grpSpPr>
        <p:sp>
          <p:nvSpPr>
            <p:cNvPr id="24" name="矩形: 圆角 10"/>
            <p:cNvSpPr/>
            <p:nvPr>
              <p:custDataLst>
                <p:tags r:id="rId14"/>
              </p:custDataLst>
            </p:nvPr>
          </p:nvSpPr>
          <p:spPr>
            <a:xfrm rot="18900000">
              <a:off x="639" y="3899"/>
              <a:ext cx="3700" cy="3700"/>
            </a:xfrm>
            <a:prstGeom prst="roundRect">
              <a:avLst>
                <a:gd name="adj" fmla="val 36364"/>
              </a:avLst>
            </a:prstGeom>
            <a:solidFill>
              <a:schemeClr val="accent6">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23" name="文本框 22"/>
            <p:cNvSpPr txBox="1"/>
            <p:nvPr>
              <p:custDataLst>
                <p:tags r:id="rId15"/>
              </p:custDataLst>
            </p:nvPr>
          </p:nvSpPr>
          <p:spPr>
            <a:xfrm>
              <a:off x="1047" y="4321"/>
              <a:ext cx="3495" cy="293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ct val="0"/>
                </a:spcBef>
                <a:spcAft>
                  <a:spcPct val="0"/>
                </a:spcAft>
                <a:buClrTx/>
                <a:buSzTx/>
                <a:buFontTx/>
                <a:buNone/>
                <a:defRPr/>
              </a:pPr>
              <a:r>
                <a:rPr kumimoji="0" lang="en-US" altLang="zh-CN"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  </a:t>
              </a:r>
              <a:r>
                <a:rPr kumimoji="0" lang="zh-CN" altLang="en-US"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任务一</a:t>
              </a:r>
              <a:endParaRPr kumimoji="0" lang="en-US" altLang="zh-CN"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32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朗读诗歌，理解诗意。</a:t>
              </a:r>
              <a:endParaRPr kumimoji="0" lang="zh-CN" altLang="en-US" sz="32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endParaRPr>
            </a:p>
          </p:txBody>
        </p:sp>
      </p:grpSp>
      <p:grpSp>
        <p:nvGrpSpPr>
          <p:cNvPr id="52" name="组合 51"/>
          <p:cNvGrpSpPr/>
          <p:nvPr>
            <p:custDataLst>
              <p:tags r:id="rId16"/>
            </p:custDataLst>
          </p:nvPr>
        </p:nvGrpSpPr>
        <p:grpSpPr>
          <a:xfrm>
            <a:off x="6417310" y="2408555"/>
            <a:ext cx="2548890" cy="2503805"/>
            <a:chOff x="5599" y="3906"/>
            <a:chExt cx="4014" cy="3943"/>
          </a:xfrm>
        </p:grpSpPr>
        <p:sp>
          <p:nvSpPr>
            <p:cNvPr id="40" name="矩形: 圆角 10"/>
            <p:cNvSpPr/>
            <p:nvPr>
              <p:custDataLst>
                <p:tags r:id="rId17"/>
              </p:custDataLst>
            </p:nvPr>
          </p:nvSpPr>
          <p:spPr>
            <a:xfrm rot="18900000">
              <a:off x="5599" y="3906"/>
              <a:ext cx="3734" cy="3734"/>
            </a:xfrm>
            <a:prstGeom prst="roundRect">
              <a:avLst>
                <a:gd name="adj" fmla="val 36364"/>
              </a:avLst>
            </a:prstGeom>
            <a:solidFill>
              <a:schemeClr val="accent6">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47" name="文本框 46"/>
            <p:cNvSpPr txBox="1"/>
            <p:nvPr>
              <p:custDataLst>
                <p:tags r:id="rId18"/>
              </p:custDataLst>
            </p:nvPr>
          </p:nvSpPr>
          <p:spPr>
            <a:xfrm>
              <a:off x="5891" y="4334"/>
              <a:ext cx="3722" cy="35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ct val="0"/>
                </a:spcBef>
                <a:spcAft>
                  <a:spcPct val="0"/>
                </a:spcAft>
                <a:buClrTx/>
                <a:buSzTx/>
                <a:buFontTx/>
                <a:buNone/>
                <a:defRPr/>
              </a:pPr>
              <a:r>
                <a:rPr kumimoji="0" lang="en-US" altLang="zh-CN" sz="3200" b="1" i="0" u="none" strike="noStrike" kern="1200" cap="none" spc="0" normalizeH="0" baseline="0" noProof="0">
                  <a:ln>
                    <a:noFill/>
                  </a:ln>
                  <a:solidFill>
                    <a:schemeClr val="tx1"/>
                  </a:solidFill>
                  <a:effectLst/>
                  <a:uLnTx/>
                  <a:uFillTx/>
                  <a:ea typeface="+mn-lt"/>
                  <a:sym typeface="Arial" pitchFamily="34" charset="0"/>
                </a:rPr>
                <a:t>   </a:t>
              </a:r>
              <a:r>
                <a:rPr kumimoji="0" lang="zh-CN" altLang="en-US" sz="3200" b="1" i="0" u="none" strike="noStrike" kern="1200" cap="none" spc="0" normalizeH="0" baseline="0" noProof="0">
                  <a:ln>
                    <a:noFill/>
                  </a:ln>
                  <a:solidFill>
                    <a:schemeClr val="tx1"/>
                  </a:solidFill>
                  <a:effectLst/>
                  <a:uLnTx/>
                  <a:uFillTx/>
                  <a:ea typeface="+mn-lt"/>
                  <a:sym typeface="Arial" pitchFamily="34" charset="0"/>
                </a:rPr>
                <a:t>任务三</a:t>
              </a:r>
              <a:endParaRPr kumimoji="0" lang="en-US" altLang="zh-CN" sz="3200" b="1" i="0" u="none" strike="noStrike" kern="1200" cap="none" spc="0" normalizeH="0" baseline="0" noProof="0">
                <a:ln>
                  <a:noFill/>
                </a:ln>
                <a:solidFill>
                  <a:schemeClr val="tx1"/>
                </a:solidFill>
                <a:effectLst/>
                <a:uLnTx/>
                <a:uFillTx/>
                <a:ea typeface="+mn-lt"/>
                <a:sym typeface="Arial" pitchFamily="34" charset="0"/>
              </a:endParaRPr>
            </a:p>
            <a:p>
              <a:pPr marL="0" marR="0" lvl="0" indent="0" algn="l" defTabSz="914400" rtl="0" eaLnBrk="1" fontAlgn="auto" latinLnBrk="0" hangingPunct="1">
                <a:lnSpc>
                  <a:spcPct val="120000"/>
                </a:lnSpc>
                <a:spcBef>
                  <a:spcPct val="0"/>
                </a:spcBef>
                <a:spcAft>
                  <a:spcPct val="0"/>
                </a:spcAft>
                <a:buClrTx/>
                <a:buSzTx/>
                <a:buFontTx/>
                <a:buNone/>
                <a:defRPr/>
              </a:pPr>
              <a:r>
                <a:rPr lang="zh-CN" altLang="en-US" sz="2800">
                  <a:ea typeface="+mn-lt"/>
                </a:rPr>
                <a:t>赏析手法，体会劳动之美。</a:t>
              </a:r>
              <a:endParaRPr lang="en-US" altLang="zh-CN" sz="2800">
                <a:ea typeface="+mn-lt"/>
              </a:endParaRPr>
            </a:p>
            <a:p>
              <a:pPr marL="0" marR="0" lvl="0" indent="0" algn="l" defTabSz="914400" rtl="0" eaLnBrk="1" fontAlgn="auto" latinLnBrk="0" hangingPunct="1">
                <a:lnSpc>
                  <a:spcPct val="120000"/>
                </a:lnSpc>
                <a:spcBef>
                  <a:spcPct val="0"/>
                </a:spcBef>
                <a:spcAft>
                  <a:spcPct val="0"/>
                </a:spcAft>
                <a:buClrTx/>
                <a:buSzTx/>
                <a:buFontTx/>
                <a:buNone/>
                <a:defRPr/>
              </a:pPr>
              <a:endParaRPr lang="en-US" altLang="zh-CN" sz="2800">
                <a:ea typeface="+mn-lt"/>
              </a:endParaRPr>
            </a:p>
          </p:txBody>
        </p:sp>
      </p:grpSp>
      <p:grpSp>
        <p:nvGrpSpPr>
          <p:cNvPr id="53" name="组合 52"/>
          <p:cNvGrpSpPr/>
          <p:nvPr>
            <p:custDataLst>
              <p:tags r:id="rId19"/>
            </p:custDataLst>
          </p:nvPr>
        </p:nvGrpSpPr>
        <p:grpSpPr>
          <a:xfrm>
            <a:off x="3433445" y="2531745"/>
            <a:ext cx="2598420" cy="2287905"/>
            <a:chOff x="10576" y="3972"/>
            <a:chExt cx="4092" cy="3603"/>
          </a:xfrm>
        </p:grpSpPr>
        <p:sp>
          <p:nvSpPr>
            <p:cNvPr id="41" name="矩形: 圆角 10"/>
            <p:cNvSpPr/>
            <p:nvPr>
              <p:custDataLst>
                <p:tags r:id="rId20"/>
              </p:custDataLst>
            </p:nvPr>
          </p:nvSpPr>
          <p:spPr>
            <a:xfrm rot="18900000">
              <a:off x="10576" y="3972"/>
              <a:ext cx="3603" cy="3603"/>
            </a:xfrm>
            <a:prstGeom prst="roundRect">
              <a:avLst>
                <a:gd name="adj" fmla="val 36364"/>
              </a:avLst>
            </a:prstGeom>
            <a:solidFill>
              <a:schemeClr val="accent6">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48" name="文本框 47"/>
            <p:cNvSpPr txBox="1"/>
            <p:nvPr>
              <p:custDataLst>
                <p:tags r:id="rId21"/>
              </p:custDataLst>
            </p:nvPr>
          </p:nvSpPr>
          <p:spPr>
            <a:xfrm>
              <a:off x="10719" y="4328"/>
              <a:ext cx="3949" cy="270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ct val="0"/>
                </a:spcBef>
                <a:spcAft>
                  <a:spcPct val="0"/>
                </a:spcAft>
                <a:buClrTx/>
                <a:buSzTx/>
                <a:buFontTx/>
                <a:buNone/>
                <a:defRPr/>
              </a:pPr>
              <a:r>
                <a:rPr kumimoji="0" lang="en-US" altLang="zh-CN"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   </a:t>
              </a:r>
              <a:r>
                <a:rPr kumimoji="0" lang="zh-CN" altLang="en-US"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任务</a:t>
              </a:r>
              <a:r>
                <a:rPr kumimoji="0" lang="zh-CN"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二</a:t>
              </a:r>
              <a:endParaRPr kumimoji="0" lang="zh-CN"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2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品析词句，感受劳动过程。</a:t>
              </a:r>
              <a:endParaRPr kumimoji="0" lang="zh-CN" altLang="en-US" sz="28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endParaRPr>
            </a:p>
          </p:txBody>
        </p:sp>
      </p:grpSp>
      <p:grpSp>
        <p:nvGrpSpPr>
          <p:cNvPr id="54" name="组合 53"/>
          <p:cNvGrpSpPr/>
          <p:nvPr>
            <p:custDataLst>
              <p:tags r:id="rId22"/>
            </p:custDataLst>
          </p:nvPr>
        </p:nvGrpSpPr>
        <p:grpSpPr>
          <a:xfrm>
            <a:off x="9537065" y="2480310"/>
            <a:ext cx="2581910" cy="2287905"/>
            <a:chOff x="15019" y="3906"/>
            <a:chExt cx="4066" cy="3603"/>
          </a:xfrm>
        </p:grpSpPr>
        <p:sp>
          <p:nvSpPr>
            <p:cNvPr id="49" name="矩形: 圆角 10"/>
            <p:cNvSpPr/>
            <p:nvPr>
              <p:custDataLst>
                <p:tags r:id="rId23"/>
              </p:custDataLst>
            </p:nvPr>
          </p:nvSpPr>
          <p:spPr>
            <a:xfrm rot="18900000">
              <a:off x="15108" y="3906"/>
              <a:ext cx="3603" cy="3603"/>
            </a:xfrm>
            <a:prstGeom prst="roundRect">
              <a:avLst>
                <a:gd name="adj" fmla="val 36364"/>
              </a:avLst>
            </a:prstGeom>
            <a:solidFill>
              <a:schemeClr val="accent6">
                <a:alpha val="3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mn-ea"/>
                <a:sym typeface="+mn-lt"/>
              </a:endParaRPr>
            </a:p>
          </p:txBody>
        </p:sp>
        <p:sp>
          <p:nvSpPr>
            <p:cNvPr id="50" name="文本框 49"/>
            <p:cNvSpPr txBox="1"/>
            <p:nvPr>
              <p:custDataLst>
                <p:tags r:id="rId24"/>
              </p:custDataLst>
            </p:nvPr>
          </p:nvSpPr>
          <p:spPr>
            <a:xfrm>
              <a:off x="15019" y="4262"/>
              <a:ext cx="4066" cy="24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ct val="0"/>
                </a:spcBef>
                <a:spcAft>
                  <a:spcPct val="0"/>
                </a:spcAft>
                <a:buClrTx/>
                <a:buSzTx/>
                <a:buFontTx/>
                <a:buNone/>
                <a:defRPr/>
              </a:pPr>
              <a:r>
                <a:rPr kumimoji="0" lang="en-US" altLang="zh-CN"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   </a:t>
              </a:r>
              <a:r>
                <a:rPr kumimoji="0" lang="zh-CN" altLang="en-US"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任务四</a:t>
              </a:r>
              <a:endParaRPr kumimoji="0" lang="en-US" altLang="zh-CN" sz="3200" b="1"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24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传承劳动精神</a:t>
              </a:r>
              <a:r>
                <a:rPr kumimoji="0" lang="en-US" altLang="zh-CN" sz="24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a:t>
              </a:r>
              <a:r>
                <a:rPr kumimoji="0" lang="zh-CN" altLang="en-US" sz="24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rPr>
                <a:t>树立正确的劳动观</a:t>
              </a:r>
              <a:endParaRPr kumimoji="0" lang="zh-CN" altLang="en-US" sz="2400" b="0" i="0" u="none" strike="noStrike" kern="1200" cap="none" spc="0" normalizeH="0" baseline="0" noProof="0">
                <a:ln>
                  <a:noFill/>
                </a:ln>
                <a:solidFill>
                  <a:schemeClr val="tx1"/>
                </a:solidFill>
                <a:effectLst/>
                <a:uLnTx/>
                <a:uFillTx/>
                <a:latin typeface="Arial" pitchFamily="34" charset="0"/>
                <a:ea typeface="微软雅黑" panose="020b0503020204020204" pitchFamily="34" charset="-122"/>
                <a:sym typeface="Arial" pitchFamily="34" charset="0"/>
              </a:endParaRPr>
            </a:p>
          </p:txBody>
        </p:sp>
      </p:gr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1000"/>
                                        <p:tgtEl>
                                          <p:spTgt spid="38"/>
                                        </p:tgtEl>
                                      </p:cBhvr>
                                    </p:animEffect>
                                    <p:anim calcmode="lin" valueType="num">
                                      <p:cBhvr>
                                        <p:cTn id="8" dur="1000" fill="hold"/>
                                        <p:tgtEl>
                                          <p:spTgt spid="38"/>
                                        </p:tgtEl>
                                        <p:attrNameLst>
                                          <p:attrName>ppt_x</p:attrName>
                                        </p:attrNameLst>
                                      </p:cBhvr>
                                      <p:tavLst>
                                        <p:tav tm="0">
                                          <p:val>
                                            <p:strVal val="#ppt_x"/>
                                          </p:val>
                                        </p:tav>
                                        <p:tav tm="100000">
                                          <p:val>
                                            <p:strVal val="#ppt_x"/>
                                          </p:val>
                                        </p:tav>
                                      </p:tavLst>
                                    </p:anim>
                                    <p:anim calcmode="lin" valueType="num">
                                      <p:cBhvr>
                                        <p:cTn id="9"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9" presetClass="entr" presetSubtype="0" dur="1000" fill="hold" nodeType="clickEffect">
                                  <p:stCondLst>
                                    <p:cond delay="0"/>
                                  </p:stCondLst>
                                  <p:childTnLst>
                                    <p:set>
                                      <p:cBhvr>
                                        <p:cTn id="13" dur="1000" fill="hold">
                                          <p:stCondLst>
                                            <p:cond delay="0"/>
                                          </p:stCondLst>
                                        </p:cTn>
                                        <p:tgtEl>
                                          <p:spTgt spid="51"/>
                                        </p:tgtEl>
                                        <p:attrNameLst>
                                          <p:attrName>style.visibility</p:attrName>
                                        </p:attrNameLst>
                                      </p:cBhvr>
                                      <p:to>
                                        <p:strVal val="visible"/>
                                      </p:to>
                                    </p:set>
                                    <p:animEffect transition="in" filter="dissolve">
                                      <p:cBhvr>
                                        <p:cTn id="14" dur="1000"/>
                                        <p:tgtEl>
                                          <p:spTgt spid="51"/>
                                        </p:tgtEl>
                                      </p:cBhvr>
                                    </p:animEffect>
                                  </p:childTnLst>
                                </p:cTn>
                              </p:par>
                            </p:childTnLst>
                          </p:cTn>
                        </p:par>
                        <p:par>
                          <p:cTn id="15" fill="hold" nodeType="afterGroup">
                            <p:stCondLst>
                              <p:cond delay="1000"/>
                            </p:stCondLst>
                            <p:childTnLst>
                              <p:par>
                                <p:cTn id="16" presetID="9" presetClass="entr" presetSubtype="0" dur="1000" fill="hold" nodeType="afterEffect">
                                  <p:stCondLst>
                                    <p:cond delay="0"/>
                                  </p:stCondLst>
                                  <p:childTnLst>
                                    <p:set>
                                      <p:cBhvr>
                                        <p:cTn id="17" dur="1000" fill="hold">
                                          <p:stCondLst>
                                            <p:cond delay="0"/>
                                          </p:stCondLst>
                                        </p:cTn>
                                        <p:tgtEl>
                                          <p:spTgt spid="53"/>
                                        </p:tgtEl>
                                        <p:attrNameLst>
                                          <p:attrName>style.visibility</p:attrName>
                                        </p:attrNameLst>
                                      </p:cBhvr>
                                      <p:to>
                                        <p:strVal val="visible"/>
                                      </p:to>
                                    </p:set>
                                    <p:animEffect transition="in" filter="dissolve">
                                      <p:cBhvr>
                                        <p:cTn id="18" dur="1000"/>
                                        <p:tgtEl>
                                          <p:spTgt spid="53"/>
                                        </p:tgtEl>
                                      </p:cBhvr>
                                    </p:animEffect>
                                  </p:childTnLst>
                                </p:cTn>
                              </p:par>
                            </p:childTnLst>
                          </p:cTn>
                        </p:par>
                        <p:par>
                          <p:cTn id="19" fill="hold" nodeType="afterGroup">
                            <p:stCondLst>
                              <p:cond delay="2000"/>
                            </p:stCondLst>
                            <p:childTnLst>
                              <p:par>
                                <p:cTn id="20" presetID="9" presetClass="entr" presetSubtype="0" dur="1000" fill="hold" nodeType="afterEffect">
                                  <p:stCondLst>
                                    <p:cond delay="0"/>
                                  </p:stCondLst>
                                  <p:childTnLst>
                                    <p:set>
                                      <p:cBhvr>
                                        <p:cTn id="21" dur="1000" fill="hold">
                                          <p:stCondLst>
                                            <p:cond delay="0"/>
                                          </p:stCondLst>
                                        </p:cTn>
                                        <p:tgtEl>
                                          <p:spTgt spid="52"/>
                                        </p:tgtEl>
                                        <p:attrNameLst>
                                          <p:attrName>style.visibility</p:attrName>
                                        </p:attrNameLst>
                                      </p:cBhvr>
                                      <p:to>
                                        <p:strVal val="visible"/>
                                      </p:to>
                                    </p:set>
                                    <p:animEffect transition="in" filter="dissolve">
                                      <p:cBhvr>
                                        <p:cTn id="22" dur="1000"/>
                                        <p:tgtEl>
                                          <p:spTgt spid="52"/>
                                        </p:tgtEl>
                                      </p:cBhvr>
                                    </p:animEffect>
                                  </p:childTnLst>
                                </p:cTn>
                              </p:par>
                            </p:childTnLst>
                          </p:cTn>
                        </p:par>
                        <p:par>
                          <p:cTn id="23" fill="hold" nodeType="afterGroup">
                            <p:stCondLst>
                              <p:cond delay="3000"/>
                            </p:stCondLst>
                            <p:childTnLst>
                              <p:par>
                                <p:cTn id="24" presetID="9" presetClass="entr" presetSubtype="0" dur="1000" fill="hold" nodeType="afterEffect">
                                  <p:stCondLst>
                                    <p:cond delay="0"/>
                                  </p:stCondLst>
                                  <p:childTnLst>
                                    <p:set>
                                      <p:cBhvr>
                                        <p:cTn id="25" dur="1000" fill="hold">
                                          <p:stCondLst>
                                            <p:cond delay="0"/>
                                          </p:stCondLst>
                                        </p:cTn>
                                        <p:tgtEl>
                                          <p:spTgt spid="54"/>
                                        </p:tgtEl>
                                        <p:attrNameLst>
                                          <p:attrName>style.visibility</p:attrName>
                                        </p:attrNameLst>
                                      </p:cBhvr>
                                      <p:to>
                                        <p:strVal val="visible"/>
                                      </p:to>
                                    </p:set>
                                    <p:animEffect transition="in" filter="dissolve">
                                      <p:cBhvr>
                                        <p:cTn id="26" dur="10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 name="图片 20"/>
          <p:cNvPicPr>
            <a:picLocks noChangeAspect="1"/>
          </p:cNvPicPr>
          <p:nvPr>
            <p:custDataLst>
              <p:tags r:id="rId4"/>
            </p:custDataLst>
          </p:nvPr>
        </p:nvPicPr>
        <p:blipFill>
          <a:blip r:embed="rId3"/>
          <a:stretch>
            <a:fillRect/>
          </a:stretch>
        </p:blipFill>
        <p:spPr>
          <a:xfrm flipH="1">
            <a:off x="0" y="-9525"/>
            <a:ext cx="1394460" cy="2576195"/>
          </a:xfrm>
          <a:prstGeom prst="rect">
            <a:avLst/>
          </a:prstGeom>
        </p:spPr>
      </p:pic>
      <p:sp>
        <p:nvSpPr>
          <p:cNvPr id="38" name="任意多边形 15"/>
          <p:cNvSpPr/>
          <p:nvPr>
            <p:custDataLst>
              <p:tags r:id="rId5"/>
            </p:custDataLst>
          </p:nvPr>
        </p:nvSpPr>
        <p:spPr>
          <a:xfrm flipV="1">
            <a:off x="762623" y="6001412"/>
            <a:ext cx="1163320" cy="152841"/>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tx1">
                  <a:lumMod val="75000"/>
                  <a:lumOff val="25000"/>
                </a:schemeClr>
              </a:solidFill>
              <a:cs typeface="+mn-ea"/>
              <a:sym typeface="+mn-lt"/>
            </a:endParaRPr>
          </a:p>
        </p:txBody>
      </p:sp>
      <p:pic>
        <p:nvPicPr>
          <p:cNvPr id="39" name="图片 38"/>
          <p:cNvPicPr>
            <a:picLocks noChangeAspect="1"/>
          </p:cNvPicPr>
          <p:nvPr>
            <p:custDataLst>
              <p:tags r:id="rId7"/>
            </p:custDataLst>
          </p:nvPr>
        </p:nvPicPr>
        <p:blipFill>
          <a:blip r:embed="rId6"/>
          <a:stretch>
            <a:fillRect/>
          </a:stretch>
        </p:blipFill>
        <p:spPr>
          <a:xfrm>
            <a:off x="19050" y="6001385"/>
            <a:ext cx="12192000" cy="856615"/>
          </a:xfrm>
          <a:prstGeom prst="rect">
            <a:avLst/>
          </a:prstGeom>
        </p:spPr>
      </p:pic>
      <p:sp>
        <p:nvSpPr>
          <p:cNvPr id="2107" name="矩形 27"/>
          <p:cNvSpPr/>
          <p:nvPr>
            <p:custDataLst>
              <p:tags r:id="rId8"/>
            </p:custDataLst>
          </p:nvPr>
        </p:nvSpPr>
        <p:spPr>
          <a:xfrm>
            <a:off x="860425" y="1458595"/>
            <a:ext cx="4739640" cy="4695190"/>
          </a:xfrm>
          <a:prstGeom prst="rect">
            <a:avLst/>
          </a:prstGeom>
          <a:noFill/>
          <a:ln w="28575" cmpd="dbl">
            <a:solidFill>
              <a:schemeClr val="accent1">
                <a:shade val="50000"/>
              </a:schemeClr>
            </a:solidFill>
            <a:prstDash val="soli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有之。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掇之。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捋之。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袺之。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襭之。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p:txBody>
      </p:sp>
      <p:sp>
        <p:nvSpPr>
          <p:cNvPr id="3" name="矩形 27"/>
          <p:cNvSpPr/>
          <p:nvPr>
            <p:custDataLst>
              <p:tags r:id="rId9"/>
            </p:custDataLst>
          </p:nvPr>
        </p:nvSpPr>
        <p:spPr>
          <a:xfrm>
            <a:off x="6574155" y="1458595"/>
            <a:ext cx="4813935" cy="4695825"/>
          </a:xfrm>
          <a:prstGeom prst="rect">
            <a:avLst/>
          </a:prstGeom>
          <a:noFill/>
          <a:ln w="28575" cmpd="dbl">
            <a:solidFill>
              <a:schemeClr val="accent1">
                <a:shade val="50000"/>
              </a:schemeClr>
            </a:solidFill>
            <a:prstDash val="soli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插秧歌</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田夫</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抛秧</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田妇</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接，</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小儿</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拔秧</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大儿</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插。</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笠是</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兜鍪</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蓑是</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甲，</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雨从</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头上</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湿到</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胛。</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唤渠</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朝餐</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歇</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半霎，</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低头</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折腰</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只</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不答。</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秧根</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未牢</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莳</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未匝，</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照管</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鹅儿</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与</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雏鸭。</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p:txBody>
      </p:sp>
      <p:sp>
        <p:nvSpPr>
          <p:cNvPr id="9" name="矩形 8"/>
          <p:cNvSpPr/>
          <p:nvPr>
            <p:custDataLst>
              <p:tags r:id="rId10"/>
            </p:custDataLst>
          </p:nvPr>
        </p:nvSpPr>
        <p:spPr>
          <a:xfrm>
            <a:off x="1189355" y="258445"/>
            <a:ext cx="10758170" cy="1076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zh-CN" altLang="en-US" sz="3200" b="1" noProof="0">
                <a:ln>
                  <a:noFill/>
                </a:ln>
                <a:solidFill>
                  <a:schemeClr val="accent1"/>
                </a:solidFill>
                <a:effectLst/>
                <a:uLnTx/>
                <a:uFillTx/>
                <a:latin typeface="Arial" pitchFamily="34" charset="0"/>
                <a:ea typeface="微软雅黑" panose="020b0503020204020204" pitchFamily="34" charset="-122"/>
                <a:sym typeface="Arial" pitchFamily="34" charset="0"/>
              </a:rPr>
              <a:t>任务一：</a:t>
            </a:r>
            <a:r>
              <a:rPr lang="zh-CN" sz="3200" b="1">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rPr>
              <a:t>诵读诗歌，把握节奏，想一想这两首诗歌分别写了什么内容?</a:t>
            </a:r>
            <a:endParaRPr lang="zh-CN" sz="3200" b="1">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1000"/>
                                        <p:tgtEl>
                                          <p:spTgt spid="38"/>
                                        </p:tgtEl>
                                      </p:cBhvr>
                                    </p:animEffect>
                                    <p:anim calcmode="lin" valueType="num">
                                      <p:cBhvr>
                                        <p:cTn id="8" dur="1000" fill="hold"/>
                                        <p:tgtEl>
                                          <p:spTgt spid="38"/>
                                        </p:tgtEl>
                                        <p:attrNameLst>
                                          <p:attrName>ppt_x</p:attrName>
                                        </p:attrNameLst>
                                      </p:cBhvr>
                                      <p:tavLst>
                                        <p:tav tm="0">
                                          <p:val>
                                            <p:strVal val="#ppt_x"/>
                                          </p:val>
                                        </p:tav>
                                        <p:tav tm="100000">
                                          <p:val>
                                            <p:strVal val="#ppt_x"/>
                                          </p:val>
                                        </p:tav>
                                      </p:tavLst>
                                    </p:anim>
                                    <p:anim calcmode="lin" valueType="num">
                                      <p:cBhvr>
                                        <p:cTn id="9"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0" presetClass="entr" presetSubtype="0" dur="2000" fill="hold" grpId="0" nodeType="clickEffect">
                                  <p:stCondLst>
                                    <p:cond delay="0"/>
                                  </p:stCondLst>
                                  <p:childTnLst>
                                    <p:set>
                                      <p:cBhvr>
                                        <p:cTn id="13" dur="1" fill="hold">
                                          <p:stCondLst>
                                            <p:cond delay="0"/>
                                          </p:stCondLst>
                                        </p:cTn>
                                        <p:tgtEl>
                                          <p:spTgt spid="2107"/>
                                        </p:tgtEl>
                                        <p:attrNameLst>
                                          <p:attrName>style.visibility</p:attrName>
                                        </p:attrNameLst>
                                      </p:cBhvr>
                                      <p:to>
                                        <p:strVal val="visible"/>
                                      </p:to>
                                    </p:set>
                                    <p:animEffect transition="in" filter="wedge">
                                      <p:cBhvr>
                                        <p:cTn id="14" dur="2000"/>
                                        <p:tgtEl>
                                          <p:spTgt spid="2107"/>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0" presetClass="entr" presetSubtype="0" dur="200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wedge">
                                      <p:cBhvr>
                                        <p:cTn id="1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2107" grpId="0"/>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 name="图片 20"/>
          <p:cNvPicPr>
            <a:picLocks noChangeAspect="1"/>
          </p:cNvPicPr>
          <p:nvPr>
            <p:custDataLst>
              <p:tags r:id="rId4"/>
            </p:custDataLst>
          </p:nvPr>
        </p:nvPicPr>
        <p:blipFill>
          <a:blip r:embed="rId3"/>
          <a:stretch>
            <a:fillRect/>
          </a:stretch>
        </p:blipFill>
        <p:spPr>
          <a:xfrm flipH="1">
            <a:off x="0" y="-9525"/>
            <a:ext cx="1394460" cy="2576195"/>
          </a:xfrm>
          <a:prstGeom prst="rect">
            <a:avLst/>
          </a:prstGeom>
        </p:spPr>
      </p:pic>
      <p:pic>
        <p:nvPicPr>
          <p:cNvPr id="39" name="图片 38"/>
          <p:cNvPicPr>
            <a:picLocks noChangeAspect="1"/>
          </p:cNvPicPr>
          <p:nvPr>
            <p:custDataLst>
              <p:tags r:id="rId6"/>
            </p:custDataLst>
          </p:nvPr>
        </p:nvPicPr>
        <p:blipFill>
          <a:blip r:embed="rId5"/>
          <a:stretch>
            <a:fillRect/>
          </a:stretch>
        </p:blipFill>
        <p:spPr>
          <a:xfrm>
            <a:off x="19050" y="6001385"/>
            <a:ext cx="12192000" cy="856615"/>
          </a:xfrm>
          <a:prstGeom prst="rect">
            <a:avLst/>
          </a:prstGeom>
        </p:spPr>
      </p:pic>
      <p:sp>
        <p:nvSpPr>
          <p:cNvPr id="12" name="矩形 11"/>
          <p:cNvSpPr/>
          <p:nvPr>
            <p:custDataLst>
              <p:tags r:id="rId7"/>
            </p:custDataLst>
          </p:nvPr>
        </p:nvSpPr>
        <p:spPr>
          <a:xfrm>
            <a:off x="1189355" y="258445"/>
            <a:ext cx="10758170" cy="1076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zh-CN" altLang="en-US" sz="3200" b="1" noProof="0">
                <a:ln>
                  <a:noFill/>
                </a:ln>
                <a:solidFill>
                  <a:schemeClr val="accent1"/>
                </a:solidFill>
                <a:effectLst/>
                <a:uLnTx/>
                <a:uFillTx/>
                <a:latin typeface="Arial" pitchFamily="34" charset="0"/>
                <a:ea typeface="微软雅黑" panose="020b0503020204020204" pitchFamily="34" charset="-122"/>
                <a:sym typeface="Arial" pitchFamily="34" charset="0"/>
              </a:rPr>
              <a:t>任务一：</a:t>
            </a:r>
            <a:r>
              <a:rPr lang="zh-CN" sz="3200" b="1">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rPr>
              <a:t>诵读诗歌，把握节奏，说一说这两首诗歌分别写了什么内容?</a:t>
            </a:r>
            <a:endParaRPr lang="zh-CN" sz="3200" b="1">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nvGrpSpPr>
          <p:cNvPr id="16" name="组合 15"/>
          <p:cNvGrpSpPr/>
          <p:nvPr>
            <p:custDataLst>
              <p:tags r:id="rId8"/>
            </p:custDataLst>
          </p:nvPr>
        </p:nvGrpSpPr>
        <p:grpSpPr>
          <a:xfrm>
            <a:off x="385433" y="1458595"/>
            <a:ext cx="5257177" cy="4695658"/>
            <a:chOff x="1201" y="2297"/>
            <a:chExt cx="8279" cy="7395"/>
          </a:xfrm>
        </p:grpSpPr>
        <p:grpSp>
          <p:nvGrpSpPr>
            <p:cNvPr id="7" name="组合 6"/>
            <p:cNvGrpSpPr/>
            <p:nvPr>
              <p:custDataLst>
                <p:tags r:id="rId9"/>
              </p:custDataLst>
            </p:nvPr>
          </p:nvGrpSpPr>
          <p:grpSpPr>
            <a:xfrm>
              <a:off x="1201" y="2297"/>
              <a:ext cx="8278" cy="7395"/>
              <a:chOff x="1201" y="2297"/>
              <a:chExt cx="8278" cy="7395"/>
            </a:xfrm>
          </p:grpSpPr>
          <p:sp>
            <p:nvSpPr>
              <p:cNvPr id="38" name="任意多边形 15"/>
              <p:cNvSpPr/>
              <p:nvPr>
                <p:custDataLst>
                  <p:tags r:id="rId10"/>
                </p:custDataLst>
              </p:nvPr>
            </p:nvSpPr>
            <p:spPr>
              <a:xfrm flipV="1">
                <a:off x="1201" y="9451"/>
                <a:ext cx="1832" cy="241"/>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tx1">
                      <a:lumMod val="75000"/>
                      <a:lumOff val="25000"/>
                    </a:schemeClr>
                  </a:solidFill>
                  <a:cs typeface="+mn-ea"/>
                  <a:sym typeface="+mn-lt"/>
                </a:endParaRPr>
              </a:p>
            </p:txBody>
          </p:sp>
          <p:sp>
            <p:nvSpPr>
              <p:cNvPr id="2107" name="矩形 27"/>
              <p:cNvSpPr/>
              <p:nvPr>
                <p:custDataLst>
                  <p:tags r:id="rId11"/>
                </p:custDataLst>
              </p:nvPr>
            </p:nvSpPr>
            <p:spPr>
              <a:xfrm>
                <a:off x="1355" y="2297"/>
                <a:ext cx="8124" cy="7394"/>
              </a:xfrm>
              <a:prstGeom prst="rect">
                <a:avLst/>
              </a:prstGeom>
              <a:noFill/>
              <a:ln w="28575" cmpd="dbl">
                <a:solidFill>
                  <a:schemeClr val="accent1">
                    <a:shade val="50000"/>
                  </a:schemeClr>
                </a:solidFill>
                <a:prstDash val="soli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5000"/>
                  </a:lnSpc>
                </a:pPr>
                <a:endParaRPr altLang="zh-CN" sz="3200" b="1">
                  <a:solidFill>
                    <a:schemeClr val="tx1"/>
                  </a:solidFill>
                  <a:latin typeface="微软雅黑" panose="020b0503020204020204" pitchFamily="34" charset="-122"/>
                  <a:ea typeface="微软雅黑" panose="020b0503020204020204" pitchFamily="34" charset="-122"/>
                  <a:cs typeface="方正楷体_GB2312" panose="02000000000000000000" charset="-122"/>
                </a:endParaRPr>
              </a:p>
            </p:txBody>
          </p:sp>
          <p:pic>
            <p:nvPicPr>
              <p:cNvPr id="100" name="图片 99"/>
              <p:cNvPicPr/>
              <p:nvPr>
                <p:custDataLst>
                  <p:tags r:id="rId13"/>
                </p:custDataLst>
              </p:nvPr>
            </p:nvPicPr>
            <p:blipFill>
              <a:blip r:embed="rId12"/>
              <a:srcRect l="4740" r="30542"/>
              <a:stretch>
                <a:fillRect/>
              </a:stretch>
            </p:blipFill>
            <p:spPr>
              <a:xfrm>
                <a:off x="1355" y="8784"/>
                <a:ext cx="955" cy="907"/>
              </a:xfrm>
              <a:prstGeom prst="rect">
                <a:avLst/>
              </a:prstGeom>
              <a:noFill/>
              <a:ln w="9525">
                <a:noFill/>
              </a:ln>
            </p:spPr>
          </p:pic>
          <p:pic>
            <p:nvPicPr>
              <p:cNvPr id="101" name="图片 100"/>
              <p:cNvPicPr/>
              <p:nvPr>
                <p:custDataLst>
                  <p:tags r:id="rId15"/>
                </p:custDataLst>
              </p:nvPr>
            </p:nvPicPr>
            <p:blipFill>
              <a:blip r:embed="rId14"/>
              <a:stretch>
                <a:fillRect/>
              </a:stretch>
            </p:blipFill>
            <p:spPr>
              <a:xfrm>
                <a:off x="4796" y="6422"/>
                <a:ext cx="4683" cy="3269"/>
              </a:xfrm>
              <a:prstGeom prst="rect">
                <a:avLst/>
              </a:prstGeom>
              <a:noFill/>
              <a:ln w="9525">
                <a:noFill/>
              </a:ln>
            </p:spPr>
          </p:pic>
          <p:pic>
            <p:nvPicPr>
              <p:cNvPr id="2" name="图片 1"/>
              <p:cNvPicPr/>
              <p:nvPr>
                <p:custDataLst>
                  <p:tags r:id="rId16"/>
                </p:custDataLst>
              </p:nvPr>
            </p:nvPicPr>
            <p:blipFill>
              <a:blip r:embed="rId12"/>
              <a:srcRect l="4740" r="30542"/>
              <a:stretch>
                <a:fillRect/>
              </a:stretch>
            </p:blipFill>
            <p:spPr>
              <a:xfrm>
                <a:off x="2196" y="8544"/>
                <a:ext cx="955" cy="907"/>
              </a:xfrm>
              <a:prstGeom prst="rect">
                <a:avLst/>
              </a:prstGeom>
              <a:noFill/>
              <a:ln w="9525">
                <a:noFill/>
              </a:ln>
            </p:spPr>
          </p:pic>
          <p:pic>
            <p:nvPicPr>
              <p:cNvPr id="3" name="图片 2"/>
              <p:cNvPicPr/>
              <p:nvPr>
                <p:custDataLst>
                  <p:tags r:id="rId17"/>
                </p:custDataLst>
              </p:nvPr>
            </p:nvPicPr>
            <p:blipFill>
              <a:blip r:embed="rId12"/>
              <a:srcRect l="4740" r="30542"/>
              <a:stretch>
                <a:fillRect/>
              </a:stretch>
            </p:blipFill>
            <p:spPr>
              <a:xfrm>
                <a:off x="2787" y="8784"/>
                <a:ext cx="955" cy="907"/>
              </a:xfrm>
              <a:prstGeom prst="rect">
                <a:avLst/>
              </a:prstGeom>
              <a:noFill/>
              <a:ln w="9525">
                <a:noFill/>
              </a:ln>
            </p:spPr>
          </p:pic>
          <p:pic>
            <p:nvPicPr>
              <p:cNvPr id="4" name="图片 3"/>
              <p:cNvPicPr/>
              <p:nvPr>
                <p:custDataLst>
                  <p:tags r:id="rId18"/>
                </p:custDataLst>
              </p:nvPr>
            </p:nvPicPr>
            <p:blipFill>
              <a:blip r:embed="rId12"/>
              <a:srcRect l="4740" r="30542"/>
              <a:stretch>
                <a:fillRect/>
              </a:stretch>
            </p:blipFill>
            <p:spPr>
              <a:xfrm>
                <a:off x="3496" y="8398"/>
                <a:ext cx="955" cy="907"/>
              </a:xfrm>
              <a:prstGeom prst="rect">
                <a:avLst/>
              </a:prstGeom>
              <a:noFill/>
              <a:ln w="9525">
                <a:noFill/>
              </a:ln>
            </p:spPr>
          </p:pic>
          <p:pic>
            <p:nvPicPr>
              <p:cNvPr id="5" name="图片 4"/>
              <p:cNvPicPr/>
              <p:nvPr>
                <p:custDataLst>
                  <p:tags r:id="rId19"/>
                </p:custDataLst>
              </p:nvPr>
            </p:nvPicPr>
            <p:blipFill>
              <a:blip r:embed="rId12"/>
              <a:srcRect l="4740" r="30542"/>
              <a:stretch>
                <a:fillRect/>
              </a:stretch>
            </p:blipFill>
            <p:spPr>
              <a:xfrm>
                <a:off x="3586" y="8784"/>
                <a:ext cx="955" cy="907"/>
              </a:xfrm>
              <a:prstGeom prst="rect">
                <a:avLst/>
              </a:prstGeom>
              <a:noFill/>
              <a:ln w="9525">
                <a:noFill/>
              </a:ln>
            </p:spPr>
          </p:pic>
          <p:pic>
            <p:nvPicPr>
              <p:cNvPr id="6" name="图片 5"/>
              <p:cNvPicPr/>
              <p:nvPr>
                <p:custDataLst>
                  <p:tags r:id="rId20"/>
                </p:custDataLst>
              </p:nvPr>
            </p:nvPicPr>
            <p:blipFill>
              <a:blip r:embed="rId12"/>
              <a:srcRect l="4740" r="30542"/>
              <a:stretch>
                <a:fillRect/>
              </a:stretch>
            </p:blipFill>
            <p:spPr>
              <a:xfrm>
                <a:off x="4219" y="8784"/>
                <a:ext cx="955" cy="907"/>
              </a:xfrm>
              <a:prstGeom prst="rect">
                <a:avLst/>
              </a:prstGeom>
              <a:noFill/>
              <a:ln w="9525">
                <a:noFill/>
              </a:ln>
            </p:spPr>
          </p:pic>
        </p:grpSp>
        <p:sp>
          <p:nvSpPr>
            <p:cNvPr id="13" name="文本框 12"/>
            <p:cNvSpPr txBox="1"/>
            <p:nvPr>
              <p:custDataLst>
                <p:tags r:id="rId21"/>
              </p:custDataLst>
            </p:nvPr>
          </p:nvSpPr>
          <p:spPr>
            <a:xfrm>
              <a:off x="1355" y="2297"/>
              <a:ext cx="8125" cy="1153"/>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5000"/>
                </a:lnSpc>
              </a:pPr>
              <a:r>
                <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rPr>
                <a:t>《芣苢》</a:t>
              </a:r>
              <a:endPar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endParaRPr>
            </a:p>
          </p:txBody>
        </p:sp>
      </p:grpSp>
      <p:sp>
        <p:nvSpPr>
          <p:cNvPr id="14" name="文本框 13"/>
          <p:cNvSpPr txBox="1"/>
          <p:nvPr>
            <p:custDataLst>
              <p:tags r:id="rId22"/>
            </p:custDataLst>
          </p:nvPr>
        </p:nvSpPr>
        <p:spPr>
          <a:xfrm>
            <a:off x="483235" y="2190750"/>
            <a:ext cx="5158740" cy="20148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ts val="5000"/>
              </a:lnSpc>
            </a:pPr>
            <a:r>
              <a:rPr altLang="zh-CN" sz="3200" b="1">
                <a:latin typeface="微软雅黑" panose="020b0503020204020204" pitchFamily="34" charset="-122"/>
                <a:ea typeface="微软雅黑" panose="020b0503020204020204" pitchFamily="34" charset="-122"/>
                <a:cs typeface="方正楷体_GB2312" panose="02000000000000000000" charset="-122"/>
                <a:sym typeface="+mn-ea"/>
              </a:rPr>
              <a:t>《芣苢》通过一连串的动作描写再现了三五成群的农家妇女采摘芣苢时的欢快场面。</a:t>
            </a:r>
            <a:endPar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endParaRPr>
          </a:p>
        </p:txBody>
      </p:sp>
      <p:sp>
        <p:nvSpPr>
          <p:cNvPr id="15" name="文本框 14"/>
          <p:cNvSpPr txBox="1"/>
          <p:nvPr>
            <p:custDataLst>
              <p:tags r:id="rId23"/>
            </p:custDataLst>
          </p:nvPr>
        </p:nvSpPr>
        <p:spPr>
          <a:xfrm>
            <a:off x="6768465" y="2205355"/>
            <a:ext cx="4813935" cy="17456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ts val="4300"/>
              </a:lnSpc>
            </a:pPr>
            <a:r>
              <a:rPr lang="en-US" sz="3200" b="1">
                <a:latin typeface="微软雅黑" panose="020b0503020204020204" pitchFamily="34" charset="-122"/>
                <a:ea typeface="微软雅黑" panose="020b0503020204020204" pitchFamily="34" charset="-122"/>
                <a:sym typeface="+mn-ea"/>
              </a:rPr>
              <a:t>  </a:t>
            </a:r>
            <a:r>
              <a:rPr altLang="zh-CN" sz="3200" b="1">
                <a:latin typeface="微软雅黑" panose="020b0503020204020204" pitchFamily="34" charset="-122"/>
                <a:ea typeface="微软雅黑" panose="020b0503020204020204" pitchFamily="34" charset="-122"/>
                <a:sym typeface="+mn-ea"/>
              </a:rPr>
              <a:t>《插秧歌》形声兼备地描写了一家四口农忙时节辛勤插秧时的情形。</a:t>
            </a:r>
            <a:endParaRPr lang="zh-CN" altLang="zh-CN" sz="3200" b="1">
              <a:latin typeface="微软雅黑" panose="020b0503020204020204" pitchFamily="34" charset="-122"/>
              <a:ea typeface="微软雅黑" panose="020b0503020204020204" pitchFamily="34" charset="-122"/>
              <a:sym typeface="+mn-ea"/>
            </a:endParaRPr>
          </a:p>
        </p:txBody>
      </p:sp>
      <p:grpSp>
        <p:nvGrpSpPr>
          <p:cNvPr id="18" name="组合 17"/>
          <p:cNvGrpSpPr/>
          <p:nvPr>
            <p:custDataLst>
              <p:tags r:id="rId24"/>
            </p:custDataLst>
          </p:nvPr>
        </p:nvGrpSpPr>
        <p:grpSpPr>
          <a:xfrm>
            <a:off x="6797675" y="1458595"/>
            <a:ext cx="4813935" cy="4695825"/>
            <a:chOff x="10353" y="2143"/>
            <a:chExt cx="7581" cy="7395"/>
          </a:xfrm>
        </p:grpSpPr>
        <p:grpSp>
          <p:nvGrpSpPr>
            <p:cNvPr id="11" name="组合 10"/>
            <p:cNvGrpSpPr/>
            <p:nvPr>
              <p:custDataLst>
                <p:tags r:id="rId25"/>
              </p:custDataLst>
            </p:nvPr>
          </p:nvGrpSpPr>
          <p:grpSpPr>
            <a:xfrm>
              <a:off x="10353" y="2143"/>
              <a:ext cx="7581" cy="7395"/>
              <a:chOff x="10353" y="2297"/>
              <a:chExt cx="7581" cy="7395"/>
            </a:xfrm>
          </p:grpSpPr>
          <p:sp>
            <p:nvSpPr>
              <p:cNvPr id="8" name="矩形 27"/>
              <p:cNvSpPr/>
              <p:nvPr>
                <p:custDataLst>
                  <p:tags r:id="rId26"/>
                </p:custDataLst>
              </p:nvPr>
            </p:nvSpPr>
            <p:spPr>
              <a:xfrm>
                <a:off x="10353" y="2297"/>
                <a:ext cx="7581" cy="7395"/>
              </a:xfrm>
              <a:prstGeom prst="rect">
                <a:avLst/>
              </a:prstGeom>
              <a:noFill/>
              <a:ln w="28575" cmpd="dbl">
                <a:solidFill>
                  <a:schemeClr val="accent1">
                    <a:shade val="50000"/>
                  </a:schemeClr>
                </a:solidFill>
                <a:prstDash val="soli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ts val="4000"/>
                  </a:lnSpc>
                </a:pPr>
                <a:r>
                  <a:rPr lang="en-US" sz="3200" b="1">
                    <a:latin typeface="微软雅黑" panose="020b0503020204020204" pitchFamily="34" charset="-122"/>
                    <a:ea typeface="微软雅黑" panose="020b0503020204020204" pitchFamily="34" charset="-122"/>
                  </a:rPr>
                  <a:t>           </a:t>
                </a:r>
                <a:endParaRPr altLang="zh-CN" sz="3200" b="1">
                  <a:latin typeface="微软雅黑" panose="020b0503020204020204" pitchFamily="34" charset="-122"/>
                  <a:ea typeface="微软雅黑" panose="020b0503020204020204" pitchFamily="34" charset="-122"/>
                </a:endParaRPr>
              </a:p>
            </p:txBody>
          </p:sp>
          <p:pic>
            <p:nvPicPr>
              <p:cNvPr id="10" name="图片 9" descr="插秧1.webp"/>
              <p:cNvPicPr>
                <a:picLocks noChangeAspect="1"/>
              </p:cNvPicPr>
              <p:nvPr>
                <p:custDataLst>
                  <p:tags r:id="rId28"/>
                </p:custDataLst>
              </p:nvPr>
            </p:nvPicPr>
            <p:blipFill>
              <a:blip r:embed="rId27"/>
              <a:srcRect t="26977"/>
              <a:stretch>
                <a:fillRect/>
              </a:stretch>
            </p:blipFill>
            <p:spPr>
              <a:xfrm>
                <a:off x="10399" y="6385"/>
                <a:ext cx="7489" cy="3306"/>
              </a:xfrm>
              <a:prstGeom prst="rect">
                <a:avLst/>
              </a:prstGeom>
            </p:spPr>
          </p:pic>
        </p:grpSp>
        <p:sp>
          <p:nvSpPr>
            <p:cNvPr id="17" name="文本框 16"/>
            <p:cNvSpPr txBox="1"/>
            <p:nvPr>
              <p:custDataLst>
                <p:tags r:id="rId29"/>
              </p:custDataLst>
            </p:nvPr>
          </p:nvSpPr>
          <p:spPr>
            <a:xfrm>
              <a:off x="12140" y="2367"/>
              <a:ext cx="4121" cy="951"/>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ts val="4000"/>
                </a:lnSpc>
              </a:pPr>
              <a:r>
                <a:rPr lang="en-US" sz="3200" b="1">
                  <a:latin typeface="微软雅黑" panose="020b0503020204020204" pitchFamily="34" charset="-122"/>
                  <a:ea typeface="微软雅黑" panose="020b0503020204020204" pitchFamily="34" charset="-122"/>
                  <a:sym typeface="+mn-ea"/>
                </a:rPr>
                <a:t> </a:t>
              </a:r>
              <a:r>
                <a:rPr lang="zh-CN" altLang="en-US" sz="3200" b="1">
                  <a:latin typeface="微软雅黑" panose="020b0503020204020204" pitchFamily="34" charset="-122"/>
                  <a:ea typeface="微软雅黑" panose="020b0503020204020204" pitchFamily="34" charset="-122"/>
                  <a:sym typeface="+mn-ea"/>
                </a:rPr>
                <a:t>《</a:t>
              </a:r>
              <a:r>
                <a:rPr altLang="zh-CN" sz="3200" b="1">
                  <a:latin typeface="微软雅黑" panose="020b0503020204020204" pitchFamily="34" charset="-122"/>
                  <a:ea typeface="微软雅黑" panose="020b0503020204020204" pitchFamily="34" charset="-122"/>
                  <a:sym typeface="+mn-ea"/>
                </a:rPr>
                <a:t>插秧歌</a:t>
              </a:r>
              <a:r>
                <a:rPr lang="zh-CN" sz="3200" b="1">
                  <a:latin typeface="微软雅黑" panose="020b0503020204020204" pitchFamily="34" charset="-122"/>
                  <a:ea typeface="微软雅黑" panose="020b0503020204020204" pitchFamily="34" charset="-122"/>
                  <a:sym typeface="+mn-ea"/>
                </a:rPr>
                <a:t>》</a:t>
              </a:r>
              <a:endParaRPr lang="zh-CN" sz="3200" b="1">
                <a:latin typeface="微软雅黑" panose="020b0503020204020204" pitchFamily="34" charset="-122"/>
                <a:ea typeface="微软雅黑" panose="020b0503020204020204" pitchFamily="34" charset="-122"/>
                <a:sym typeface="+mn-ea"/>
              </a:endParaRPr>
            </a:p>
          </p:txBody>
        </p:sp>
      </p:grpSp>
      <p:sp>
        <p:nvSpPr>
          <p:cNvPr id="9" name="圆角矩形 8"/>
          <p:cNvSpPr/>
          <p:nvPr>
            <p:custDataLst>
              <p:tags r:id="rId30"/>
            </p:custDataLst>
          </p:nvPr>
        </p:nvSpPr>
        <p:spPr>
          <a:xfrm>
            <a:off x="5902960" y="1723390"/>
            <a:ext cx="557530" cy="4154170"/>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3200" b="1">
              <a:solidFill>
                <a:schemeClr val="tx1"/>
              </a:solidFill>
            </a:endParaRPr>
          </a:p>
          <a:p>
            <a:pPr algn="ctr"/>
            <a:r>
              <a:rPr lang="zh-CN" altLang="en-US" sz="3200" b="1">
                <a:solidFill>
                  <a:schemeClr val="tx1"/>
                </a:solidFill>
              </a:rPr>
              <a:t>相同点</a:t>
            </a:r>
            <a:endParaRPr lang="zh-CN" altLang="en-US" sz="3200" b="1">
              <a:solidFill>
                <a:schemeClr val="tx1"/>
              </a:solidFill>
            </a:endParaRPr>
          </a:p>
          <a:p>
            <a:pPr algn="ctr"/>
            <a:r>
              <a:rPr lang="en-US" altLang="zh-CN" sz="3200" b="1">
                <a:solidFill>
                  <a:schemeClr val="tx1"/>
                </a:solidFill>
              </a:rPr>
              <a:t> </a:t>
            </a:r>
            <a:r>
              <a:rPr lang="zh-CN" altLang="en-US" sz="3200" b="1">
                <a:solidFill>
                  <a:schemeClr val="tx1"/>
                </a:solidFill>
              </a:rPr>
              <a:t>：</a:t>
            </a:r>
            <a:endParaRPr lang="zh-CN" altLang="en-US" sz="3200" b="1">
              <a:solidFill>
                <a:schemeClr val="tx1"/>
              </a:solidFill>
            </a:endParaRPr>
          </a:p>
          <a:p>
            <a:pPr algn="ctr"/>
            <a:r>
              <a:rPr lang="zh-CN" altLang="en-US" sz="3200" b="1">
                <a:solidFill>
                  <a:schemeClr val="tx1"/>
                </a:solidFill>
              </a:rPr>
              <a:t>田间劳作</a:t>
            </a:r>
            <a:endParaRPr lang="zh-CN" altLang="en-US" sz="3200" b="1">
              <a:solidFill>
                <a:schemeClr val="tx1"/>
              </a:solidFill>
            </a:endParaRPr>
          </a:p>
          <a:p>
            <a:pPr algn="ctr"/>
            <a:endParaRPr lang="zh-CN" altLang="en-US" sz="3200" b="1">
              <a:solidFill>
                <a:schemeClr val="tx1"/>
              </a:solidFill>
            </a:endParaRPr>
          </a:p>
        </p:txBody>
      </p:sp>
    </p:spTree>
  </p:cSld>
  <p:clrMapOvr>
    <a:masterClrMapping/>
  </p:clrMapOvr>
  <mc:AlternateContent>
    <mc:Choice xmlns:p15="http://schemas.microsoft.com/office/powerpoint/2012/main" Requires="p15">
      <p:transitio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0" presetClass="entr" presetSubtype="0" dur="2000" fill="hold" nodeType="clickEffect">
                                  <p:stCondLst>
                                    <p:cond delay="0"/>
                                  </p:stCondLst>
                                  <p:childTnLst>
                                    <p:set>
                                      <p:cBhvr>
                                        <p:cTn id="6" dur="2000" fill="hold">
                                          <p:stCondLst>
                                            <p:cond delay="0"/>
                                          </p:stCondLst>
                                        </p:cTn>
                                        <p:tgtEl>
                                          <p:spTgt spid="16"/>
                                        </p:tgtEl>
                                        <p:attrNameLst>
                                          <p:attrName>style.visibility</p:attrName>
                                        </p:attrNameLst>
                                      </p:cBhvr>
                                      <p:to>
                                        <p:strVal val="visible"/>
                                      </p:to>
                                    </p:set>
                                    <p:animEffect transition="in" filter="wedge">
                                      <p:cBhvr>
                                        <p:cTn id="7" dur="2000"/>
                                        <p:tgtEl>
                                          <p:spTgt spid="16"/>
                                        </p:tgtEl>
                                      </p:cBhvr>
                                    </p:animEffect>
                                  </p:childTnLst>
                                </p:cTn>
                              </p:par>
                              <p:par>
                                <p:cTn id="8" presetID="20" presetClass="entr" presetSubtype="0" dur="200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edge">
                                      <p:cBhvr>
                                        <p:cTn id="10" dur="2000"/>
                                        <p:tgtEl>
                                          <p:spTgt spid="18"/>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1" presetClass="entr" presetSubtype="1" dur="1000" fill="hold" grpId="0" nodeType="clickEffect">
                                  <p:stCondLst>
                                    <p:cond delay="0"/>
                                  </p:stCondLst>
                                  <p:childTnLst>
                                    <p:set>
                                      <p:cBhvr>
                                        <p:cTn id="14" dur="1000" fill="hold">
                                          <p:stCondLst>
                                            <p:cond delay="0"/>
                                          </p:stCondLst>
                                        </p:cTn>
                                        <p:tgtEl>
                                          <p:spTgt spid="14"/>
                                        </p:tgtEl>
                                        <p:attrNameLst>
                                          <p:attrName>style.visibility</p:attrName>
                                        </p:attrNameLst>
                                      </p:cBhvr>
                                      <p:to>
                                        <p:strVal val="visible"/>
                                      </p:to>
                                    </p:set>
                                    <p:animEffect transition="in" filter="wheel(1)">
                                      <p:cBhvr>
                                        <p:cTn id="15" dur="1000"/>
                                        <p:tgtEl>
                                          <p:spTgt spid="14"/>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21" presetClass="entr" presetSubtype="1" dur="2000"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wheel(1)">
                                      <p:cBhvr>
                                        <p:cTn id="20" dur="2000"/>
                                        <p:tgtEl>
                                          <p:spTgt spid="15"/>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5" presetClass="entr" presetSubtype="10" dur="50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checkerboard(across)">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 name="图片 20"/>
          <p:cNvPicPr>
            <a:picLocks noChangeAspect="1"/>
          </p:cNvPicPr>
          <p:nvPr>
            <p:custDataLst>
              <p:tags r:id="rId4"/>
            </p:custDataLst>
          </p:nvPr>
        </p:nvPicPr>
        <p:blipFill>
          <a:blip r:embed="rId3"/>
          <a:stretch>
            <a:fillRect/>
          </a:stretch>
        </p:blipFill>
        <p:spPr>
          <a:xfrm flipH="1">
            <a:off x="0" y="-9525"/>
            <a:ext cx="1394460" cy="2576195"/>
          </a:xfrm>
          <a:prstGeom prst="rect">
            <a:avLst/>
          </a:prstGeom>
        </p:spPr>
      </p:pic>
      <p:sp>
        <p:nvSpPr>
          <p:cNvPr id="38" name="任意多边形 15"/>
          <p:cNvSpPr/>
          <p:nvPr>
            <p:custDataLst>
              <p:tags r:id="rId5"/>
            </p:custDataLst>
          </p:nvPr>
        </p:nvSpPr>
        <p:spPr>
          <a:xfrm flipV="1">
            <a:off x="762623" y="6001412"/>
            <a:ext cx="1163320" cy="152841"/>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tx1">
                  <a:lumMod val="75000"/>
                  <a:lumOff val="25000"/>
                </a:schemeClr>
              </a:solidFill>
              <a:cs typeface="+mn-ea"/>
              <a:sym typeface="+mn-lt"/>
            </a:endParaRPr>
          </a:p>
        </p:txBody>
      </p:sp>
      <p:pic>
        <p:nvPicPr>
          <p:cNvPr id="39" name="图片 38"/>
          <p:cNvPicPr>
            <a:picLocks noChangeAspect="1"/>
          </p:cNvPicPr>
          <p:nvPr>
            <p:custDataLst>
              <p:tags r:id="rId7"/>
            </p:custDataLst>
          </p:nvPr>
        </p:nvPicPr>
        <p:blipFill>
          <a:blip r:embed="rId6"/>
          <a:stretch>
            <a:fillRect/>
          </a:stretch>
        </p:blipFill>
        <p:spPr>
          <a:xfrm>
            <a:off x="19050" y="6001385"/>
            <a:ext cx="12192000" cy="856615"/>
          </a:xfrm>
          <a:prstGeom prst="rect">
            <a:avLst/>
          </a:prstGeom>
        </p:spPr>
      </p:pic>
      <p:sp>
        <p:nvSpPr>
          <p:cNvPr id="12" name="矩形 11"/>
          <p:cNvSpPr/>
          <p:nvPr>
            <p:custDataLst>
              <p:tags r:id="rId8"/>
            </p:custDataLst>
          </p:nvPr>
        </p:nvSpPr>
        <p:spPr>
          <a:xfrm>
            <a:off x="1203960" y="114300"/>
            <a:ext cx="10758170"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r>
              <a:rPr lang="zh-CN" altLang="en-US" sz="2800" b="1" noProof="0">
                <a:ln>
                  <a:noFill/>
                </a:ln>
                <a:solidFill>
                  <a:schemeClr val="accent1"/>
                </a:solidFill>
                <a:effectLst/>
                <a:uLnTx/>
                <a:uFillTx/>
                <a:latin typeface="Arial" pitchFamily="34" charset="0"/>
                <a:ea typeface="微软雅黑" panose="020b0503020204020204" pitchFamily="34" charset="-122"/>
                <a:sym typeface="Arial" pitchFamily="34" charset="0"/>
              </a:rPr>
              <a:t>任务二：</a:t>
            </a:r>
            <a:r>
              <a:rPr lang="zh-CN" sz="2800" b="1">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rPr>
              <a:t>再读诗歌，品析词句，感受劳动过程。</a:t>
            </a:r>
            <a:endParaRPr lang="zh-CN" sz="2800" b="1">
              <a:solidFill>
                <a:schemeClr val="accent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107" name="矩形 27"/>
          <p:cNvSpPr/>
          <p:nvPr>
            <p:custDataLst>
              <p:tags r:id="rId9"/>
            </p:custDataLst>
          </p:nvPr>
        </p:nvSpPr>
        <p:spPr>
          <a:xfrm>
            <a:off x="860425" y="1458595"/>
            <a:ext cx="4739640" cy="4695190"/>
          </a:xfrm>
          <a:prstGeom prst="rect">
            <a:avLst/>
          </a:prstGeom>
          <a:noFill/>
          <a:ln w="28575" cmpd="dbl">
            <a:solidFill>
              <a:schemeClr val="accent1">
                <a:shade val="50000"/>
              </a:schemeClr>
            </a:solidFill>
            <a:prstDash val="soli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有之。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掇之。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捋之。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袺之。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5000"/>
              </a:lnSpc>
            </a:pP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采采</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芣苢，薄言</a:t>
            </a:r>
            <a:r>
              <a:rPr lang="en-US"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襭之。</a:t>
            </a:r>
            <a:endParaRPr lang="zh-CN"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p:txBody>
      </p:sp>
      <p:sp>
        <p:nvSpPr>
          <p:cNvPr id="3" name="文本框 2"/>
          <p:cNvSpPr txBox="1"/>
          <p:nvPr>
            <p:custDataLst>
              <p:tags r:id="rId10"/>
            </p:custDataLst>
          </p:nvPr>
        </p:nvSpPr>
        <p:spPr>
          <a:xfrm>
            <a:off x="1394460" y="706120"/>
            <a:ext cx="1069721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rPr>
              <a:t>找一找，这两首诗都擅长用哪些词来呈现劳动场景？</a:t>
            </a:r>
            <a:endParaRPr lang="zh-CN" altLang="en-US" sz="3200" b="1">
              <a:solidFill>
                <a:srgbClr val="FF0000"/>
              </a:solidFill>
              <a:latin typeface="微软雅黑" panose="020b0503020204020204" pitchFamily="34" charset="-122"/>
              <a:ea typeface="微软雅黑" panose="020b0503020204020204" pitchFamily="34" charset="-122"/>
            </a:endParaRPr>
          </a:p>
        </p:txBody>
      </p:sp>
      <p:sp>
        <p:nvSpPr>
          <p:cNvPr id="4" name="矩形 27"/>
          <p:cNvSpPr/>
          <p:nvPr>
            <p:custDataLst>
              <p:tags r:id="rId11"/>
            </p:custDataLst>
          </p:nvPr>
        </p:nvSpPr>
        <p:spPr>
          <a:xfrm>
            <a:off x="6574155" y="1458595"/>
            <a:ext cx="4813935" cy="4695825"/>
          </a:xfrm>
          <a:prstGeom prst="rect">
            <a:avLst/>
          </a:prstGeom>
          <a:noFill/>
          <a:ln w="28575" cmpd="dbl">
            <a:solidFill>
              <a:schemeClr val="accent1">
                <a:shade val="50000"/>
              </a:schemeClr>
            </a:solidFill>
            <a:prstDash val="soli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插秧歌</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田夫</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抛秧</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田妇</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接，</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小儿</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拔秧</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大儿</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插。</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笠是</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兜鍪</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蓑是</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甲，</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雨从</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头上</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湿到</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胛。</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唤渠</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朝餐</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歇</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半霎，</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低头</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折腰</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只</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不答。</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秧根</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未牢</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莳</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未匝，</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a:p>
            <a:pPr algn="ctr" fontAlgn="auto">
              <a:lnSpc>
                <a:spcPts val="4000"/>
              </a:lnSpc>
            </a:pP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照管</a:t>
            </a:r>
            <a:r>
              <a:rPr lang="en-US" sz="3200" b="1">
                <a:solidFill>
                  <a:schemeClr val="tx1"/>
                </a:solidFill>
                <a:latin typeface="方正楷体_GB2312" panose="02000000000000000000" charset="-122"/>
                <a:ea typeface="方正楷体_GB2312" panose="02000000000000000000" charset="-122"/>
                <a:cs typeface="方正楷体_GB2312" panose="02000000000000000000" charset="-122"/>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鹅儿</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与</a:t>
            </a:r>
            <a:r>
              <a:rPr lang="en-US" sz="3200" b="1">
                <a:latin typeface="方正楷体_GB2312" panose="02000000000000000000" charset="-122"/>
                <a:ea typeface="方正楷体_GB2312" panose="02000000000000000000" charset="-122"/>
                <a:cs typeface="方正楷体_GB2312" panose="02000000000000000000" charset="-122"/>
                <a:sym typeface="+mn-ea"/>
              </a:rPr>
              <a:t>/</a:t>
            </a:r>
            <a:r>
              <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rPr>
              <a:t>雏鸭。</a:t>
            </a:r>
            <a:endParaRPr altLang="zh-CN" sz="3200" b="1">
              <a:solidFill>
                <a:schemeClr val="tx1"/>
              </a:solidFill>
              <a:latin typeface="方正楷体_GB2312" panose="02000000000000000000" charset="-122"/>
              <a:ea typeface="方正楷体_GB2312" panose="02000000000000000000" charset="-122"/>
              <a:cs typeface="方正楷体_GB2312" panose="02000000000000000000" charset="-122"/>
            </a:endParaRPr>
          </a:p>
        </p:txBody>
      </p:sp>
    </p:spTree>
  </p:cSld>
  <p:clrMapOvr>
    <a:masterClrMapping/>
  </p:clrMapOvr>
  <mc:AlternateContent>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1000"/>
                                        <p:tgtEl>
                                          <p:spTgt spid="38"/>
                                        </p:tgtEl>
                                      </p:cBhvr>
                                    </p:animEffect>
                                    <p:anim calcmode="lin" valueType="num">
                                      <p:cBhvr>
                                        <p:cTn id="8" dur="1000" fill="hold"/>
                                        <p:tgtEl>
                                          <p:spTgt spid="38"/>
                                        </p:tgtEl>
                                        <p:attrNameLst>
                                          <p:attrName>ppt_x</p:attrName>
                                        </p:attrNameLst>
                                      </p:cBhvr>
                                      <p:tavLst>
                                        <p:tav tm="0">
                                          <p:val>
                                            <p:strVal val="#ppt_x"/>
                                          </p:val>
                                        </p:tav>
                                        <p:tav tm="100000">
                                          <p:val>
                                            <p:strVal val="#ppt_x"/>
                                          </p:val>
                                        </p:tav>
                                      </p:tavLst>
                                    </p:anim>
                                    <p:anim calcmode="lin" valueType="num">
                                      <p:cBhvr>
                                        <p:cTn id="9"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0" presetClass="entr" presetSubtype="0" dur="2000" fill="hold" grpId="0" nodeType="clickEffect">
                                  <p:stCondLst>
                                    <p:cond delay="0"/>
                                  </p:stCondLst>
                                  <p:childTnLst>
                                    <p:set>
                                      <p:cBhvr>
                                        <p:cTn id="13" dur="1" fill="hold">
                                          <p:stCondLst>
                                            <p:cond delay="0"/>
                                          </p:stCondLst>
                                        </p:cTn>
                                        <p:tgtEl>
                                          <p:spTgt spid="2107"/>
                                        </p:tgtEl>
                                        <p:attrNameLst>
                                          <p:attrName>style.visibility</p:attrName>
                                        </p:attrNameLst>
                                      </p:cBhvr>
                                      <p:to>
                                        <p:strVal val="visible"/>
                                      </p:to>
                                    </p:set>
                                    <p:animEffect transition="in" filter="wedge">
                                      <p:cBhvr>
                                        <p:cTn id="14" dur="2000"/>
                                        <p:tgtEl>
                                          <p:spTgt spid="2107"/>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0" presetClass="entr" presetSubtype="0" dur="200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edge">
                                      <p:cBhvr>
                                        <p:cTn id="19"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p:bldP spid="2107" grpId="0"/>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 name="图片 20"/>
          <p:cNvPicPr>
            <a:picLocks noChangeAspect="1"/>
          </p:cNvPicPr>
          <p:nvPr>
            <p:custDataLst>
              <p:tags r:id="rId4"/>
            </p:custDataLst>
          </p:nvPr>
        </p:nvPicPr>
        <p:blipFill>
          <a:blip r:embed="rId3"/>
          <a:stretch>
            <a:fillRect/>
          </a:stretch>
        </p:blipFill>
        <p:spPr>
          <a:xfrm flipH="1">
            <a:off x="0" y="-9525"/>
            <a:ext cx="1394460" cy="2576195"/>
          </a:xfrm>
          <a:prstGeom prst="rect">
            <a:avLst/>
          </a:prstGeom>
        </p:spPr>
      </p:pic>
      <p:pic>
        <p:nvPicPr>
          <p:cNvPr id="39" name="图片 38"/>
          <p:cNvPicPr>
            <a:picLocks noChangeAspect="1"/>
          </p:cNvPicPr>
          <p:nvPr>
            <p:custDataLst>
              <p:tags r:id="rId6"/>
            </p:custDataLst>
          </p:nvPr>
        </p:nvPicPr>
        <p:blipFill>
          <a:blip r:embed="rId5"/>
          <a:stretch>
            <a:fillRect/>
          </a:stretch>
        </p:blipFill>
        <p:spPr>
          <a:xfrm>
            <a:off x="19050" y="6001385"/>
            <a:ext cx="12192000" cy="856615"/>
          </a:xfrm>
          <a:prstGeom prst="rect">
            <a:avLst/>
          </a:prstGeom>
        </p:spPr>
      </p:pic>
      <p:grpSp>
        <p:nvGrpSpPr>
          <p:cNvPr id="11" name="组合 10"/>
          <p:cNvGrpSpPr/>
          <p:nvPr>
            <p:custDataLst>
              <p:tags r:id="rId7"/>
            </p:custDataLst>
          </p:nvPr>
        </p:nvGrpSpPr>
        <p:grpSpPr>
          <a:xfrm>
            <a:off x="-97790" y="5942330"/>
            <a:ext cx="2456180" cy="953135"/>
            <a:chOff x="453" y="6288"/>
            <a:chExt cx="8277" cy="3403"/>
          </a:xfrm>
        </p:grpSpPr>
        <p:sp>
          <p:nvSpPr>
            <p:cNvPr id="38" name="任意多边形 15"/>
            <p:cNvSpPr/>
            <p:nvPr>
              <p:custDataLst>
                <p:tags r:id="rId8"/>
              </p:custDataLst>
            </p:nvPr>
          </p:nvSpPr>
          <p:spPr>
            <a:xfrm flipV="1">
              <a:off x="1201" y="9451"/>
              <a:ext cx="1832" cy="241"/>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tx1">
                    <a:lumMod val="75000"/>
                    <a:lumOff val="25000"/>
                  </a:schemeClr>
                </a:solidFill>
                <a:cs typeface="+mn-ea"/>
                <a:sym typeface="+mn-lt"/>
              </a:endParaRPr>
            </a:p>
          </p:txBody>
        </p:sp>
        <p:sp>
          <p:nvSpPr>
            <p:cNvPr id="3" name="任意多边形 15"/>
            <p:cNvSpPr/>
            <p:nvPr>
              <p:custDataLst>
                <p:tags r:id="rId9"/>
              </p:custDataLst>
            </p:nvPr>
          </p:nvSpPr>
          <p:spPr>
            <a:xfrm flipV="1">
              <a:off x="453" y="9317"/>
              <a:ext cx="1832" cy="241"/>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tx1">
                    <a:lumMod val="75000"/>
                    <a:lumOff val="25000"/>
                  </a:schemeClr>
                </a:solidFill>
                <a:cs typeface="+mn-ea"/>
                <a:sym typeface="+mn-lt"/>
              </a:endParaRPr>
            </a:p>
          </p:txBody>
        </p:sp>
        <p:pic>
          <p:nvPicPr>
            <p:cNvPr id="100" name="图片 99"/>
            <p:cNvPicPr/>
            <p:nvPr>
              <p:custDataLst>
                <p:tags r:id="rId11"/>
              </p:custDataLst>
            </p:nvPr>
          </p:nvPicPr>
          <p:blipFill>
            <a:blip r:embed="rId10"/>
            <a:srcRect l="4740" r="30542"/>
            <a:stretch>
              <a:fillRect/>
            </a:stretch>
          </p:blipFill>
          <p:spPr>
            <a:xfrm>
              <a:off x="607" y="8650"/>
              <a:ext cx="955" cy="907"/>
            </a:xfrm>
            <a:prstGeom prst="rect">
              <a:avLst/>
            </a:prstGeom>
            <a:noFill/>
            <a:ln w="9525">
              <a:noFill/>
            </a:ln>
          </p:spPr>
        </p:pic>
        <p:pic>
          <p:nvPicPr>
            <p:cNvPr id="101" name="图片 100"/>
            <p:cNvPicPr/>
            <p:nvPr>
              <p:custDataLst>
                <p:tags r:id="rId13"/>
              </p:custDataLst>
            </p:nvPr>
          </p:nvPicPr>
          <p:blipFill>
            <a:blip r:embed="rId12"/>
            <a:stretch>
              <a:fillRect/>
            </a:stretch>
          </p:blipFill>
          <p:spPr>
            <a:xfrm>
              <a:off x="4048" y="6288"/>
              <a:ext cx="4683" cy="3269"/>
            </a:xfrm>
            <a:prstGeom prst="rect">
              <a:avLst/>
            </a:prstGeom>
            <a:noFill/>
            <a:ln w="9525">
              <a:noFill/>
            </a:ln>
          </p:spPr>
        </p:pic>
        <p:pic>
          <p:nvPicPr>
            <p:cNvPr id="4" name="图片 3"/>
            <p:cNvPicPr/>
            <p:nvPr>
              <p:custDataLst>
                <p:tags r:id="rId14"/>
              </p:custDataLst>
            </p:nvPr>
          </p:nvPicPr>
          <p:blipFill>
            <a:blip r:embed="rId10"/>
            <a:srcRect l="4740" r="30542"/>
            <a:stretch>
              <a:fillRect/>
            </a:stretch>
          </p:blipFill>
          <p:spPr>
            <a:xfrm>
              <a:off x="1448" y="8410"/>
              <a:ext cx="955" cy="907"/>
            </a:xfrm>
            <a:prstGeom prst="rect">
              <a:avLst/>
            </a:prstGeom>
            <a:noFill/>
            <a:ln w="9525">
              <a:noFill/>
            </a:ln>
          </p:spPr>
        </p:pic>
        <p:pic>
          <p:nvPicPr>
            <p:cNvPr id="5" name="图片 4"/>
            <p:cNvPicPr/>
            <p:nvPr>
              <p:custDataLst>
                <p:tags r:id="rId15"/>
              </p:custDataLst>
            </p:nvPr>
          </p:nvPicPr>
          <p:blipFill>
            <a:blip r:embed="rId10"/>
            <a:srcRect l="4740" r="30542"/>
            <a:stretch>
              <a:fillRect/>
            </a:stretch>
          </p:blipFill>
          <p:spPr>
            <a:xfrm>
              <a:off x="2039" y="8650"/>
              <a:ext cx="955" cy="907"/>
            </a:xfrm>
            <a:prstGeom prst="rect">
              <a:avLst/>
            </a:prstGeom>
            <a:noFill/>
            <a:ln w="9525">
              <a:noFill/>
            </a:ln>
          </p:spPr>
        </p:pic>
        <p:pic>
          <p:nvPicPr>
            <p:cNvPr id="6" name="图片 5"/>
            <p:cNvPicPr/>
            <p:nvPr>
              <p:custDataLst>
                <p:tags r:id="rId16"/>
              </p:custDataLst>
            </p:nvPr>
          </p:nvPicPr>
          <p:blipFill>
            <a:blip r:embed="rId10"/>
            <a:srcRect l="4740" r="30542"/>
            <a:stretch>
              <a:fillRect/>
            </a:stretch>
          </p:blipFill>
          <p:spPr>
            <a:xfrm>
              <a:off x="2748" y="8264"/>
              <a:ext cx="955" cy="907"/>
            </a:xfrm>
            <a:prstGeom prst="rect">
              <a:avLst/>
            </a:prstGeom>
            <a:noFill/>
            <a:ln w="9525">
              <a:noFill/>
            </a:ln>
          </p:spPr>
        </p:pic>
        <p:pic>
          <p:nvPicPr>
            <p:cNvPr id="8" name="图片 7"/>
            <p:cNvPicPr/>
            <p:nvPr>
              <p:custDataLst>
                <p:tags r:id="rId17"/>
              </p:custDataLst>
            </p:nvPr>
          </p:nvPicPr>
          <p:blipFill>
            <a:blip r:embed="rId10"/>
            <a:srcRect l="4740" r="30542"/>
            <a:stretch>
              <a:fillRect/>
            </a:stretch>
          </p:blipFill>
          <p:spPr>
            <a:xfrm>
              <a:off x="2838" y="8650"/>
              <a:ext cx="955" cy="907"/>
            </a:xfrm>
            <a:prstGeom prst="rect">
              <a:avLst/>
            </a:prstGeom>
            <a:noFill/>
            <a:ln w="9525">
              <a:noFill/>
            </a:ln>
          </p:spPr>
        </p:pic>
        <p:pic>
          <p:nvPicPr>
            <p:cNvPr id="9" name="图片 8"/>
            <p:cNvPicPr/>
            <p:nvPr>
              <p:custDataLst>
                <p:tags r:id="rId18"/>
              </p:custDataLst>
            </p:nvPr>
          </p:nvPicPr>
          <p:blipFill>
            <a:blip r:embed="rId10"/>
            <a:srcRect l="4740" r="30542"/>
            <a:stretch>
              <a:fillRect/>
            </a:stretch>
          </p:blipFill>
          <p:spPr>
            <a:xfrm>
              <a:off x="3471" y="8650"/>
              <a:ext cx="955" cy="907"/>
            </a:xfrm>
            <a:prstGeom prst="rect">
              <a:avLst/>
            </a:prstGeom>
            <a:noFill/>
            <a:ln w="9525">
              <a:noFill/>
            </a:ln>
          </p:spPr>
        </p:pic>
      </p:grpSp>
      <p:sp>
        <p:nvSpPr>
          <p:cNvPr id="13" name="文本框 12"/>
          <p:cNvSpPr txBox="1"/>
          <p:nvPr>
            <p:custDataLst>
              <p:tags r:id="rId19"/>
            </p:custDataLst>
          </p:nvPr>
        </p:nvSpPr>
        <p:spPr>
          <a:xfrm>
            <a:off x="4876800" y="619125"/>
            <a:ext cx="2476500" cy="7321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5000"/>
              </a:lnSpc>
            </a:pPr>
            <a:r>
              <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rPr>
              <a:t>《芣苢》</a:t>
            </a:r>
            <a:endPar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endParaRPr>
          </a:p>
        </p:txBody>
      </p:sp>
      <p:sp>
        <p:nvSpPr>
          <p:cNvPr id="10" name="文本框 9"/>
          <p:cNvSpPr txBox="1"/>
          <p:nvPr>
            <p:custDataLst>
              <p:tags r:id="rId20"/>
            </p:custDataLst>
          </p:nvPr>
        </p:nvSpPr>
        <p:spPr>
          <a:xfrm>
            <a:off x="1394460" y="105410"/>
            <a:ext cx="1079690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rPr>
              <a:t>找一找，这两首诗都擅长用哪些词来呈现劳动场景？</a:t>
            </a:r>
            <a:endParaRPr lang="zh-CN" altLang="en-US" sz="3200" b="1">
              <a:solidFill>
                <a:srgbClr val="FF0000"/>
              </a:solidFill>
              <a:latin typeface="微软雅黑" panose="020b0503020204020204" pitchFamily="34" charset="-122"/>
              <a:ea typeface="微软雅黑" panose="020b0503020204020204" pitchFamily="34" charset="-122"/>
            </a:endParaRPr>
          </a:p>
        </p:txBody>
      </p:sp>
      <p:graphicFrame>
        <p:nvGraphicFramePr>
          <p:cNvPr id="28" name="表格 27"/>
          <p:cNvGraphicFramePr>
            <a:graphicFrameLocks noGrp="1"/>
          </p:cNvGraphicFramePr>
          <p:nvPr>
            <p:custDataLst>
              <p:tags r:id="rId21"/>
            </p:custDataLst>
          </p:nvPr>
        </p:nvGraphicFramePr>
        <p:xfrm>
          <a:off x="480695" y="1460500"/>
          <a:ext cx="11581765" cy="4620260"/>
        </p:xfrm>
        <a:graphic>
          <a:graphicData uri="http://schemas.openxmlformats.org/drawingml/2006/table">
            <a:tbl>
              <a:tblPr firstRow="1" bandRow="1">
                <a:tableStyleId>{968F48CB-B3E4-4AC4-B9B0-83364689537C}</a:tableStyleId>
              </a:tblPr>
              <a:tblGrid>
                <a:gridCol w="1203325"/>
                <a:gridCol w="1232535"/>
                <a:gridCol w="4507230"/>
                <a:gridCol w="4638675"/>
              </a:tblGrid>
              <a:tr h="494665">
                <a:tc>
                  <a:txBody>
                    <a:bodyPr vert="horz" wrap="square"/>
                    <a:lstStyle/>
                    <a:p>
                      <a:pPr algn="ctr">
                        <a:buNone/>
                      </a:pPr>
                      <a:r>
                        <a:rPr lang="zh-CN" altLang="en-US" sz="2600" b="1">
                          <a:latin typeface="微软雅黑" panose="020b0503020204020204" pitchFamily="34" charset="-122"/>
                          <a:ea typeface="微软雅黑" panose="020b0503020204020204" pitchFamily="34" charset="-122"/>
                        </a:rPr>
                        <a:t>字</a:t>
                      </a:r>
                      <a:endParaRPr lang="zh-CN" altLang="en-US" sz="26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600" b="1">
                          <a:latin typeface="微软雅黑" panose="020b0503020204020204" pitchFamily="34" charset="-122"/>
                          <a:ea typeface="微软雅黑" panose="020b0503020204020204" pitchFamily="34" charset="-122"/>
                        </a:rPr>
                        <a:t>小篆</a:t>
                      </a:r>
                      <a:endParaRPr lang="zh-CN" altLang="en-US" sz="26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600" b="1">
                          <a:latin typeface="微软雅黑" panose="020b0503020204020204" pitchFamily="34" charset="-122"/>
                          <a:ea typeface="微软雅黑" panose="020b0503020204020204" pitchFamily="34" charset="-122"/>
                        </a:rPr>
                        <a:t>含义</a:t>
                      </a:r>
                      <a:endParaRPr lang="zh-CN" altLang="en-US" sz="26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600" b="1">
                          <a:latin typeface="微软雅黑" panose="020b0503020204020204" pitchFamily="34" charset="-122"/>
                          <a:ea typeface="微软雅黑" panose="020b0503020204020204" pitchFamily="34" charset="-122"/>
                        </a:rPr>
                        <a:t>这六个字展现了怎样的画面？</a:t>
                      </a:r>
                      <a:endParaRPr lang="zh-CN" altLang="en-US" sz="2600" b="1">
                        <a:latin typeface="微软雅黑" panose="020b0503020204020204" pitchFamily="34" charset="-122"/>
                        <a:ea typeface="微软雅黑" panose="020b0503020204020204" pitchFamily="34" charset="-122"/>
                      </a:endParaRPr>
                    </a:p>
                  </a:txBody>
                  <a:tcPr/>
                </a:tc>
              </a:tr>
              <a:tr h="685800">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rowSpan="6">
                  <a:txBody>
                    <a:bodyPr vert="horz" wrap="square"/>
                    <a:lstStyle/>
                    <a:p>
                      <a:pPr>
                        <a:buNone/>
                      </a:pPr>
                      <a:endParaRPr lang="zh-CN" altLang="en-US"/>
                    </a:p>
                  </a:txBody>
                  <a:tcPr/>
                </a:tc>
              </a:tr>
              <a:tr h="688340">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vMerge="1">
                  <a:txBody>
                    <a:bodyPr vert="horz" wrap="square"/>
                    <a:lstStyle/>
                    <a:p/>
                  </a:txBody>
                  <a:tcPr/>
                </a:tc>
              </a:tr>
              <a:tr h="688340">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vMerge="1">
                  <a:txBody>
                    <a:bodyPr vert="horz" wrap="square"/>
                    <a:lstStyle/>
                    <a:p/>
                  </a:txBody>
                  <a:tcPr/>
                </a:tc>
              </a:tr>
              <a:tr h="688340">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vMerge="1">
                  <a:txBody>
                    <a:bodyPr vert="horz" wrap="square"/>
                    <a:lstStyle/>
                    <a:p/>
                  </a:txBody>
                  <a:tcPr/>
                </a:tc>
              </a:tr>
              <a:tr h="686435">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vMerge="1">
                  <a:txBody>
                    <a:bodyPr vert="horz" wrap="square"/>
                    <a:lstStyle/>
                    <a:p/>
                  </a:txBody>
                  <a:tcPr/>
                </a:tc>
              </a:tr>
              <a:tr h="688340">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vMerge="1">
                  <a:txBody>
                    <a:bodyPr vert="horz" wrap="square"/>
                    <a:lstStyle/>
                    <a:p/>
                  </a:txBody>
                  <a:tcPr/>
                </a:tc>
              </a:tr>
            </a:tbl>
          </a:graphicData>
        </a:graphic>
      </p:graphicFrame>
      <p:pic>
        <p:nvPicPr>
          <p:cNvPr id="29" name="图片 28"/>
          <p:cNvPicPr>
            <a:picLocks noChangeAspect="1"/>
          </p:cNvPicPr>
          <p:nvPr>
            <p:custDataLst>
              <p:tags r:id="rId23"/>
            </p:custDataLst>
          </p:nvPr>
        </p:nvPicPr>
        <p:blipFill>
          <a:blip r:embed="rId22">
            <a:clrChange>
              <a:clrFrom>
                <a:srgbClr val="FFFFFF"/>
              </a:clrFrom>
              <a:clrTo>
                <a:srgbClr val="FFFFFF">
                  <a:alpha val="0"/>
                </a:srgbClr>
              </a:clrTo>
            </a:clrChange>
          </a:blip>
          <a:srcRect l="21167" r="30389" b="13667"/>
          <a:stretch>
            <a:fillRect/>
          </a:stretch>
        </p:blipFill>
        <p:spPr>
          <a:xfrm>
            <a:off x="2035313" y="2088596"/>
            <a:ext cx="411310" cy="498103"/>
          </a:xfrm>
          <a:prstGeom prst="rect">
            <a:avLst/>
          </a:prstGeom>
        </p:spPr>
      </p:pic>
      <p:pic>
        <p:nvPicPr>
          <p:cNvPr id="30" name="图片 29"/>
          <p:cNvPicPr>
            <a:picLocks noChangeAspect="1"/>
          </p:cNvPicPr>
          <p:nvPr>
            <p:custDataLst>
              <p:tags r:id="rId25"/>
            </p:custDataLst>
          </p:nvPr>
        </p:nvPicPr>
        <p:blipFill>
          <a:blip r:embed="rId24">
            <a:clrChange>
              <a:clrFrom>
                <a:srgbClr val="FFFFFF"/>
              </a:clrFrom>
              <a:clrTo>
                <a:srgbClr val="FFFFFF">
                  <a:alpha val="0"/>
                </a:srgbClr>
              </a:clrTo>
            </a:clrChange>
          </a:blip>
          <a:srcRect l="15889" r="19944" b="16778"/>
          <a:stretch>
            <a:fillRect/>
          </a:stretch>
        </p:blipFill>
        <p:spPr>
          <a:xfrm>
            <a:off x="2035313" y="2689223"/>
            <a:ext cx="450192" cy="549982"/>
          </a:xfrm>
          <a:prstGeom prst="rect">
            <a:avLst/>
          </a:prstGeom>
        </p:spPr>
      </p:pic>
      <p:pic>
        <p:nvPicPr>
          <p:cNvPr id="31" name="图片 30"/>
          <p:cNvPicPr>
            <a:picLocks noChangeAspect="1"/>
          </p:cNvPicPr>
          <p:nvPr>
            <p:custDataLst>
              <p:tags r:id="rId27"/>
            </p:custDataLst>
          </p:nvPr>
        </p:nvPicPr>
        <p:blipFill>
          <a:blip r:embed="rId26">
            <a:clrChange>
              <a:clrFrom>
                <a:srgbClr val="FFFFFF"/>
              </a:clrFrom>
              <a:clrTo>
                <a:srgbClr val="FFFFFF">
                  <a:alpha val="0"/>
                </a:srgbClr>
              </a:clrTo>
            </a:clrChange>
          </a:blip>
          <a:srcRect l="12667" r="15722" b="16778"/>
          <a:stretch>
            <a:fillRect/>
          </a:stretch>
        </p:blipFill>
        <p:spPr>
          <a:xfrm>
            <a:off x="1989565" y="3388230"/>
            <a:ext cx="556672" cy="528306"/>
          </a:xfrm>
          <a:prstGeom prst="rect">
            <a:avLst/>
          </a:prstGeom>
        </p:spPr>
      </p:pic>
      <p:pic>
        <p:nvPicPr>
          <p:cNvPr id="32" name="图片 31"/>
          <p:cNvPicPr>
            <a:picLocks noChangeAspect="1"/>
          </p:cNvPicPr>
          <p:nvPr>
            <p:custDataLst>
              <p:tags r:id="rId29"/>
            </p:custDataLst>
          </p:nvPr>
        </p:nvPicPr>
        <p:blipFill>
          <a:blip r:embed="rId28">
            <a:clrChange>
              <a:clrFrom>
                <a:srgbClr val="FFFFFF"/>
              </a:clrFrom>
              <a:clrTo>
                <a:srgbClr val="FFFFFF">
                  <a:alpha val="0"/>
                </a:srgbClr>
              </a:clrTo>
            </a:clrChange>
          </a:blip>
          <a:srcRect l="10611" r="22000" b="17278"/>
          <a:stretch>
            <a:fillRect/>
          </a:stretch>
        </p:blipFill>
        <p:spPr>
          <a:xfrm>
            <a:off x="1965579" y="4089395"/>
            <a:ext cx="556672" cy="514673"/>
          </a:xfrm>
          <a:prstGeom prst="rect">
            <a:avLst/>
          </a:prstGeom>
        </p:spPr>
      </p:pic>
      <p:pic>
        <p:nvPicPr>
          <p:cNvPr id="33" name="图片 32"/>
          <p:cNvPicPr>
            <a:picLocks noChangeAspect="1"/>
          </p:cNvPicPr>
          <p:nvPr>
            <p:custDataLst>
              <p:tags r:id="rId31"/>
            </p:custDataLst>
          </p:nvPr>
        </p:nvPicPr>
        <p:blipFill>
          <a:blip r:embed="rId30">
            <a:clrChange>
              <a:clrFrom>
                <a:srgbClr val="FFFFFF"/>
              </a:clrFrom>
              <a:clrTo>
                <a:srgbClr val="FFFFFF">
                  <a:alpha val="0"/>
                </a:srgbClr>
              </a:clrTo>
            </a:clrChange>
          </a:blip>
          <a:srcRect l="8000" r="20500" b="15222"/>
          <a:stretch>
            <a:fillRect/>
          </a:stretch>
        </p:blipFill>
        <p:spPr>
          <a:xfrm>
            <a:off x="1957664" y="4815857"/>
            <a:ext cx="612205" cy="551598"/>
          </a:xfrm>
          <a:prstGeom prst="rect">
            <a:avLst/>
          </a:prstGeom>
        </p:spPr>
      </p:pic>
      <p:pic>
        <p:nvPicPr>
          <p:cNvPr id="34" name="图片 33"/>
          <p:cNvPicPr>
            <a:picLocks noChangeAspect="1"/>
          </p:cNvPicPr>
          <p:nvPr>
            <p:custDataLst>
              <p:tags r:id="rId33"/>
            </p:custDataLst>
          </p:nvPr>
        </p:nvPicPr>
        <p:blipFill>
          <a:blip r:embed="rId32">
            <a:clrChange>
              <a:clrFrom>
                <a:srgbClr val="FFFFFF"/>
              </a:clrFrom>
              <a:clrTo>
                <a:srgbClr val="FFFFFF">
                  <a:alpha val="0"/>
                </a:srgbClr>
              </a:clrTo>
            </a:clrChange>
          </a:blip>
          <a:srcRect l="11111" r="17167" b="21500"/>
          <a:stretch>
            <a:fillRect/>
          </a:stretch>
        </p:blipFill>
        <p:spPr>
          <a:xfrm>
            <a:off x="1965579" y="5487397"/>
            <a:ext cx="604290" cy="551598"/>
          </a:xfrm>
          <a:prstGeom prst="rect">
            <a:avLst/>
          </a:prstGeom>
        </p:spPr>
      </p:pic>
      <p:sp>
        <p:nvSpPr>
          <p:cNvPr id="35" name="文本框 34"/>
          <p:cNvSpPr txBox="1"/>
          <p:nvPr>
            <p:custDataLst>
              <p:tags r:id="rId34"/>
            </p:custDataLst>
          </p:nvPr>
        </p:nvSpPr>
        <p:spPr>
          <a:xfrm>
            <a:off x="751840" y="2002790"/>
            <a:ext cx="75628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采</a:t>
            </a:r>
            <a:endParaRPr lang="en-US"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sp>
        <p:nvSpPr>
          <p:cNvPr id="36" name="文本框 35"/>
          <p:cNvSpPr txBox="1"/>
          <p:nvPr>
            <p:custDataLst>
              <p:tags r:id="rId35"/>
            </p:custDataLst>
          </p:nvPr>
        </p:nvSpPr>
        <p:spPr>
          <a:xfrm>
            <a:off x="752475" y="2689225"/>
            <a:ext cx="75628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有</a:t>
            </a:r>
            <a:endPar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sp>
        <p:nvSpPr>
          <p:cNvPr id="37" name="文本框 36"/>
          <p:cNvSpPr txBox="1"/>
          <p:nvPr>
            <p:custDataLst>
              <p:tags r:id="rId36"/>
            </p:custDataLst>
          </p:nvPr>
        </p:nvSpPr>
        <p:spPr>
          <a:xfrm>
            <a:off x="753110" y="3388360"/>
            <a:ext cx="75628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掇</a:t>
            </a:r>
            <a:endPar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sp>
        <p:nvSpPr>
          <p:cNvPr id="40" name="文本框 39"/>
          <p:cNvSpPr txBox="1"/>
          <p:nvPr>
            <p:custDataLst>
              <p:tags r:id="rId37"/>
            </p:custDataLst>
          </p:nvPr>
        </p:nvSpPr>
        <p:spPr>
          <a:xfrm>
            <a:off x="753745" y="4149090"/>
            <a:ext cx="75628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捋</a:t>
            </a:r>
            <a:endPar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sp>
        <p:nvSpPr>
          <p:cNvPr id="41" name="文本框 40"/>
          <p:cNvSpPr txBox="1"/>
          <p:nvPr>
            <p:custDataLst>
              <p:tags r:id="rId38"/>
            </p:custDataLst>
          </p:nvPr>
        </p:nvSpPr>
        <p:spPr>
          <a:xfrm>
            <a:off x="754380" y="4758690"/>
            <a:ext cx="75628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袺</a:t>
            </a:r>
            <a:endPar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sp>
        <p:nvSpPr>
          <p:cNvPr id="42" name="文本框 41"/>
          <p:cNvSpPr txBox="1"/>
          <p:nvPr>
            <p:custDataLst>
              <p:tags r:id="rId39"/>
            </p:custDataLst>
          </p:nvPr>
        </p:nvSpPr>
        <p:spPr>
          <a:xfrm>
            <a:off x="629285" y="5417820"/>
            <a:ext cx="75628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 襭 </a:t>
            </a:r>
            <a:endParaRPr lang="zh-CN" altLang="en-US" sz="32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spTree>
  </p:cSld>
  <p:clrMapOvr>
    <a:masterClrMapping/>
  </p:clrMapOvr>
  <mc:AlternateContent>
    <mc:Choice xmlns:p14="http://schemas.microsoft.com/office/powerpoint/2010/main"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dissolve">
                                      <p:cBhvr>
                                        <p:cTn id="7" dur="500"/>
                                        <p:tgtEl>
                                          <p:spTgt spid="3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36"/>
                                        </p:tgtEl>
                                        <p:attrNameLst>
                                          <p:attrName>style.visibility</p:attrName>
                                        </p:attrNameLst>
                                      </p:cBhvr>
                                      <p:to>
                                        <p:strVal val="visible"/>
                                      </p:to>
                                    </p:set>
                                    <p:animEffect transition="in" filter="dissolve">
                                      <p:cBhvr>
                                        <p:cTn id="12" dur="500"/>
                                        <p:tgtEl>
                                          <p:spTgt spid="3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dissolve">
                                      <p:cBhvr>
                                        <p:cTn id="17" dur="500"/>
                                        <p:tgtEl>
                                          <p:spTgt spid="3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dissolve">
                                      <p:cBhvr>
                                        <p:cTn id="22" dur="500"/>
                                        <p:tgtEl>
                                          <p:spTgt spid="4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9" presetClass="entr" presetSubtype="0" dur="500" fill="hold" grpId="0" nodeType="clickEffect">
                                  <p:stCondLst>
                                    <p:cond delay="0"/>
                                  </p:stCondLst>
                                  <p:childTnLst>
                                    <p:set>
                                      <p:cBhvr>
                                        <p:cTn id="26" dur="1" fill="hold">
                                          <p:stCondLst>
                                            <p:cond delay="0"/>
                                          </p:stCondLst>
                                        </p:cTn>
                                        <p:tgtEl>
                                          <p:spTgt spid="41"/>
                                        </p:tgtEl>
                                        <p:attrNameLst>
                                          <p:attrName>style.visibility</p:attrName>
                                        </p:attrNameLst>
                                      </p:cBhvr>
                                      <p:to>
                                        <p:strVal val="visible"/>
                                      </p:to>
                                    </p:set>
                                    <p:animEffect transition="in" filter="dissolve">
                                      <p:cBhvr>
                                        <p:cTn id="27" dur="500"/>
                                        <p:tgtEl>
                                          <p:spTgt spid="4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9" presetClass="entr" presetSubtype="0" dur="500" fill="hold" grpId="0" nodeType="clickEffect">
                                  <p:stCondLst>
                                    <p:cond delay="0"/>
                                  </p:stCondLst>
                                  <p:childTnLst>
                                    <p:set>
                                      <p:cBhvr>
                                        <p:cTn id="31" dur="1" fill="hold">
                                          <p:stCondLst>
                                            <p:cond delay="0"/>
                                          </p:stCondLst>
                                        </p:cTn>
                                        <p:tgtEl>
                                          <p:spTgt spid="42"/>
                                        </p:tgtEl>
                                        <p:attrNameLst>
                                          <p:attrName>style.visibility</p:attrName>
                                        </p:attrNameLst>
                                      </p:cBhvr>
                                      <p:to>
                                        <p:strVal val="visible"/>
                                      </p:to>
                                    </p:set>
                                    <p:animEffect transition="in" filter="dissolve">
                                      <p:cBhvr>
                                        <p:cTn id="32"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6" grpId="0"/>
      <p:bldP spid="37" grpId="0"/>
      <p:bldP spid="40" grpId="0"/>
      <p:bldP spid="41" grpId="0"/>
      <p:bldP spid="4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 name="图片 20"/>
          <p:cNvPicPr>
            <a:picLocks noChangeAspect="1"/>
          </p:cNvPicPr>
          <p:nvPr>
            <p:custDataLst>
              <p:tags r:id="rId4"/>
            </p:custDataLst>
          </p:nvPr>
        </p:nvPicPr>
        <p:blipFill>
          <a:blip r:embed="rId3"/>
          <a:stretch>
            <a:fillRect/>
          </a:stretch>
        </p:blipFill>
        <p:spPr>
          <a:xfrm flipH="1">
            <a:off x="0" y="-9525"/>
            <a:ext cx="1394460" cy="2576195"/>
          </a:xfrm>
          <a:prstGeom prst="rect">
            <a:avLst/>
          </a:prstGeom>
        </p:spPr>
      </p:pic>
      <p:pic>
        <p:nvPicPr>
          <p:cNvPr id="39" name="图片 38"/>
          <p:cNvPicPr>
            <a:picLocks noChangeAspect="1"/>
          </p:cNvPicPr>
          <p:nvPr>
            <p:custDataLst>
              <p:tags r:id="rId6"/>
            </p:custDataLst>
          </p:nvPr>
        </p:nvPicPr>
        <p:blipFill>
          <a:blip r:embed="rId5"/>
          <a:stretch>
            <a:fillRect/>
          </a:stretch>
        </p:blipFill>
        <p:spPr>
          <a:xfrm>
            <a:off x="19050" y="6001385"/>
            <a:ext cx="12192000" cy="856615"/>
          </a:xfrm>
          <a:prstGeom prst="rect">
            <a:avLst/>
          </a:prstGeom>
        </p:spPr>
      </p:pic>
      <p:sp>
        <p:nvSpPr>
          <p:cNvPr id="13" name="文本框 12"/>
          <p:cNvSpPr txBox="1"/>
          <p:nvPr>
            <p:custDataLst>
              <p:tags r:id="rId7"/>
            </p:custDataLst>
          </p:nvPr>
        </p:nvSpPr>
        <p:spPr>
          <a:xfrm>
            <a:off x="4876800" y="619125"/>
            <a:ext cx="2476500" cy="7321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5000"/>
              </a:lnSpc>
            </a:pPr>
            <a:r>
              <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rPr>
              <a:t>《芣苢》</a:t>
            </a:r>
            <a:endPar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endParaRPr>
          </a:p>
        </p:txBody>
      </p:sp>
      <p:sp>
        <p:nvSpPr>
          <p:cNvPr id="10" name="文本框 9"/>
          <p:cNvSpPr txBox="1"/>
          <p:nvPr>
            <p:custDataLst>
              <p:tags r:id="rId8"/>
            </p:custDataLst>
          </p:nvPr>
        </p:nvSpPr>
        <p:spPr>
          <a:xfrm>
            <a:off x="1394460" y="105410"/>
            <a:ext cx="1079690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rPr>
              <a:t>找一找，这两首诗都擅长用哪些词来呈现劳动场景？</a:t>
            </a:r>
            <a:endParaRPr lang="zh-CN" altLang="en-US" sz="3200" b="1">
              <a:solidFill>
                <a:srgbClr val="FF0000"/>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custDataLst>
              <p:tags r:id="rId9"/>
            </p:custDataLst>
          </p:nvPr>
        </p:nvPicPr>
        <p:blipFill>
          <a:blip r:embed="rId5"/>
          <a:stretch>
            <a:fillRect/>
          </a:stretch>
        </p:blipFill>
        <p:spPr>
          <a:xfrm>
            <a:off x="146050" y="6128385"/>
            <a:ext cx="12192000" cy="856615"/>
          </a:xfrm>
          <a:prstGeom prst="rect">
            <a:avLst/>
          </a:prstGeom>
        </p:spPr>
      </p:pic>
      <p:graphicFrame>
        <p:nvGraphicFramePr>
          <p:cNvPr id="17" name="表格 16"/>
          <p:cNvGraphicFramePr>
            <a:graphicFrameLocks noGrp="1"/>
          </p:cNvGraphicFramePr>
          <p:nvPr>
            <p:custDataLst>
              <p:tags r:id="rId10"/>
            </p:custDataLst>
          </p:nvPr>
        </p:nvGraphicFramePr>
        <p:xfrm>
          <a:off x="406400" y="1606550"/>
          <a:ext cx="11417935" cy="4034790"/>
        </p:xfrm>
        <a:graphic>
          <a:graphicData uri="http://schemas.openxmlformats.org/drawingml/2006/table">
            <a:tbl>
              <a:tblPr firstRow="1" bandRow="1">
                <a:tableStyleId>{968F48CB-B3E4-4AC4-B9B0-83364689537C}</a:tableStyleId>
              </a:tblPr>
              <a:tblGrid>
                <a:gridCol w="881380"/>
                <a:gridCol w="1229360"/>
                <a:gridCol w="4309110"/>
                <a:gridCol w="4998085"/>
              </a:tblGrid>
              <a:tr h="559435">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字</a:t>
                      </a:r>
                      <a:endParaRPr lang="zh-CN" altLang="en-US" sz="29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小篆</a:t>
                      </a:r>
                      <a:endParaRPr lang="zh-CN" altLang="en-US" sz="29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含义</a:t>
                      </a:r>
                      <a:endParaRPr lang="zh-CN" altLang="en-US" sz="29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这个字展现了怎样的画面？</a:t>
                      </a:r>
                      <a:endParaRPr lang="zh-CN" altLang="en-US" sz="2900" b="1">
                        <a:latin typeface="微软雅黑" panose="020b0503020204020204" pitchFamily="34" charset="-122"/>
                        <a:ea typeface="微软雅黑" panose="020b0503020204020204" pitchFamily="34" charset="-122"/>
                      </a:endParaRPr>
                    </a:p>
                  </a:txBody>
                  <a:tcPr/>
                </a:tc>
              </a:tr>
              <a:tr h="1463675">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r>
              <a:tr h="2011680">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r>
            </a:tbl>
          </a:graphicData>
        </a:graphic>
      </p:graphicFrame>
      <p:grpSp>
        <p:nvGrpSpPr>
          <p:cNvPr id="18" name="组合 17"/>
          <p:cNvGrpSpPr/>
          <p:nvPr>
            <p:custDataLst>
              <p:tags r:id="rId11"/>
            </p:custDataLst>
          </p:nvPr>
        </p:nvGrpSpPr>
        <p:grpSpPr>
          <a:xfrm>
            <a:off x="528320" y="2631440"/>
            <a:ext cx="1471295" cy="645160"/>
            <a:chOff x="1184" y="3154"/>
            <a:chExt cx="2317" cy="1016"/>
          </a:xfrm>
        </p:grpSpPr>
        <p:pic>
          <p:nvPicPr>
            <p:cNvPr id="19" name="图片 18"/>
            <p:cNvPicPr>
              <a:picLocks noChangeAspect="1"/>
            </p:cNvPicPr>
            <p:nvPr>
              <p:custDataLst>
                <p:tags r:id="rId13"/>
              </p:custDataLst>
            </p:nvPr>
          </p:nvPicPr>
          <p:blipFill>
            <a:blip r:embed="rId12">
              <a:clrChange>
                <a:clrFrom>
                  <a:srgbClr val="FFFFFF"/>
                </a:clrFrom>
                <a:clrTo>
                  <a:srgbClr val="FFFFFF">
                    <a:alpha val="0"/>
                  </a:srgbClr>
                </a:clrTo>
              </a:clrChange>
            </a:blip>
            <a:srcRect l="21167" r="30389" b="13667"/>
            <a:stretch>
              <a:fillRect/>
            </a:stretch>
          </p:blipFill>
          <p:spPr>
            <a:xfrm>
              <a:off x="2853" y="3289"/>
              <a:ext cx="648" cy="784"/>
            </a:xfrm>
            <a:prstGeom prst="rect">
              <a:avLst/>
            </a:prstGeom>
          </p:spPr>
        </p:pic>
        <p:sp>
          <p:nvSpPr>
            <p:cNvPr id="20" name="文本框 19"/>
            <p:cNvSpPr txBox="1"/>
            <p:nvPr>
              <p:custDataLst>
                <p:tags r:id="rId14"/>
              </p:custDataLst>
            </p:nvPr>
          </p:nvSpPr>
          <p:spPr>
            <a:xfrm>
              <a:off x="1184" y="3154"/>
              <a:ext cx="1191"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采</a:t>
              </a:r>
              <a:endParaRPr lang="en-US" alt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grpSp>
      <p:sp>
        <p:nvSpPr>
          <p:cNvPr id="22" name="文本框 21"/>
          <p:cNvSpPr txBox="1"/>
          <p:nvPr>
            <p:custDataLst>
              <p:tags r:id="rId15"/>
            </p:custDataLst>
          </p:nvPr>
        </p:nvSpPr>
        <p:spPr>
          <a:xfrm>
            <a:off x="4116070" y="2661920"/>
            <a:ext cx="129032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rPr>
              <a:t>采摘</a:t>
            </a:r>
            <a:endPar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endParaRPr>
          </a:p>
        </p:txBody>
      </p:sp>
      <p:sp>
        <p:nvSpPr>
          <p:cNvPr id="23" name="文本框 22"/>
          <p:cNvSpPr txBox="1"/>
          <p:nvPr>
            <p:custDataLst>
              <p:tags r:id="rId16"/>
            </p:custDataLst>
          </p:nvPr>
        </p:nvSpPr>
        <p:spPr>
          <a:xfrm>
            <a:off x="7045960" y="2207260"/>
            <a:ext cx="4763770"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en-US" sz="2800" b="1">
                <a:solidFill>
                  <a:srgbClr val="FF0000"/>
                </a:solidFill>
                <a:latin typeface="微软雅黑" panose="020b0503020204020204" pitchFamily="34" charset="-122"/>
                <a:ea typeface="微软雅黑" panose="020b0503020204020204" pitchFamily="34" charset="-122"/>
                <a:sym typeface="+mn-ea"/>
              </a:rPr>
              <a:t>采，从木从爪。一木一手形象地表现采摘的动作，用手从树上采集食物。</a:t>
            </a:r>
            <a:endParaRPr lang="zh-CN" altLang="en-US" sz="2800" b="1">
              <a:solidFill>
                <a:srgbClr val="FF0000"/>
              </a:solidFill>
              <a:latin typeface="微软雅黑" panose="020b0503020204020204" pitchFamily="34" charset="-122"/>
              <a:ea typeface="微软雅黑" panose="020b0503020204020204" pitchFamily="34" charset="-122"/>
              <a:sym typeface="+mn-ea"/>
            </a:endParaRPr>
          </a:p>
        </p:txBody>
      </p:sp>
      <p:grpSp>
        <p:nvGrpSpPr>
          <p:cNvPr id="25" name="组合 24"/>
          <p:cNvGrpSpPr/>
          <p:nvPr>
            <p:custDataLst>
              <p:tags r:id="rId17"/>
            </p:custDataLst>
          </p:nvPr>
        </p:nvGrpSpPr>
        <p:grpSpPr>
          <a:xfrm>
            <a:off x="522605" y="4247515"/>
            <a:ext cx="1565910" cy="645160"/>
            <a:chOff x="823" y="6689"/>
            <a:chExt cx="2466" cy="1016"/>
          </a:xfrm>
        </p:grpSpPr>
        <p:sp>
          <p:nvSpPr>
            <p:cNvPr id="24" name="文本框 23"/>
            <p:cNvSpPr txBox="1"/>
            <p:nvPr>
              <p:custDataLst>
                <p:tags r:id="rId18"/>
              </p:custDataLst>
            </p:nvPr>
          </p:nvSpPr>
          <p:spPr>
            <a:xfrm>
              <a:off x="823" y="6689"/>
              <a:ext cx="1191"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有</a:t>
              </a:r>
              <a:endParaRPr lang="zh-CN" alt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pic>
          <p:nvPicPr>
            <p:cNvPr id="43" name="图片 42"/>
            <p:cNvPicPr>
              <a:picLocks noChangeAspect="1"/>
            </p:cNvPicPr>
            <p:nvPr>
              <p:custDataLst>
                <p:tags r:id="rId20"/>
              </p:custDataLst>
            </p:nvPr>
          </p:nvPicPr>
          <p:blipFill>
            <a:blip r:embed="rId19">
              <a:clrChange>
                <a:clrFrom>
                  <a:srgbClr val="FFFFFF"/>
                </a:clrFrom>
                <a:clrTo>
                  <a:srgbClr val="FFFFFF">
                    <a:alpha val="0"/>
                  </a:srgbClr>
                </a:clrTo>
              </a:clrChange>
            </a:blip>
            <a:srcRect l="15889" r="19944" b="16778"/>
            <a:stretch>
              <a:fillRect/>
            </a:stretch>
          </p:blipFill>
          <p:spPr>
            <a:xfrm>
              <a:off x="2559" y="6754"/>
              <a:ext cx="731" cy="893"/>
            </a:xfrm>
            <a:prstGeom prst="rect">
              <a:avLst/>
            </a:prstGeom>
          </p:spPr>
        </p:pic>
      </p:grpSp>
      <p:sp>
        <p:nvSpPr>
          <p:cNvPr id="26" name="文本框 25"/>
          <p:cNvSpPr txBox="1"/>
          <p:nvPr>
            <p:custDataLst>
              <p:tags r:id="rId21"/>
            </p:custDataLst>
          </p:nvPr>
        </p:nvSpPr>
        <p:spPr>
          <a:xfrm>
            <a:off x="3409315" y="4247515"/>
            <a:ext cx="270383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rPr>
              <a:t>取得  获得</a:t>
            </a:r>
            <a:endPar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endParaRPr>
          </a:p>
        </p:txBody>
      </p:sp>
      <p:sp>
        <p:nvSpPr>
          <p:cNvPr id="27" name="文本框 26"/>
          <p:cNvSpPr txBox="1"/>
          <p:nvPr>
            <p:custDataLst>
              <p:tags r:id="rId22"/>
            </p:custDataLst>
          </p:nvPr>
        </p:nvSpPr>
        <p:spPr>
          <a:xfrm>
            <a:off x="7045960" y="3704590"/>
            <a:ext cx="4645025" cy="18148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r>
              <a:rPr lang="zh-CN" altLang="en-US" sz="2800" b="1">
                <a:solidFill>
                  <a:srgbClr val="FF0000"/>
                </a:solidFill>
                <a:latin typeface="微软雅黑" panose="020b0503020204020204" pitchFamily="34" charset="-122"/>
                <a:ea typeface="微软雅黑" panose="020b0503020204020204" pitchFamily="34" charset="-122"/>
              </a:rPr>
              <a:t>有在诗歌中指是采摘动作后有所收获的状。</a:t>
            </a:r>
            <a:endParaRPr lang="zh-CN" altLang="en-US" sz="2800" b="1">
              <a:solidFill>
                <a:srgbClr val="FF0000"/>
              </a:solidFill>
              <a:latin typeface="微软雅黑" panose="020b0503020204020204" pitchFamily="34" charset="-122"/>
              <a:ea typeface="微软雅黑" panose="020b0503020204020204" pitchFamily="34" charset="-122"/>
            </a:endParaRPr>
          </a:p>
          <a:p>
            <a:pPr fontAlgn="auto"/>
            <a:r>
              <a:rPr lang="zh-CN" altLang="en-US" sz="2800" b="1">
                <a:solidFill>
                  <a:srgbClr val="FF0000"/>
                </a:solidFill>
                <a:latin typeface="微软雅黑" panose="020b0503020204020204" pitchFamily="34" charset="-122"/>
                <a:ea typeface="微软雅黑" panose="020b0503020204020204" pitchFamily="34" charset="-122"/>
              </a:rPr>
              <a:t>两个字合起来构成了一次劳动过程态。</a:t>
            </a:r>
            <a:endParaRPr lang="zh-CN" altLang="en-US" sz="2800" b="1">
              <a:solidFill>
                <a:srgbClr val="FF0000"/>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600">
        <p:blinds/>
      </p:transition>
    </mc:Choice>
    <mc:Fallback>
      <p:transition spd="slow">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dissolve">
                                      <p:cBhvr>
                                        <p:cTn id="7" dur="5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dissolve">
                                      <p:cBhvr>
                                        <p:cTn id="12" dur="500"/>
                                        <p:tgtEl>
                                          <p:spTgt spid="2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dissolve">
                                      <p:cBhvr>
                                        <p:cTn id="17" dur="500"/>
                                        <p:tgtEl>
                                          <p:spTgt spid="2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dissolve">
                                      <p:cBhvr>
                                        <p:cTn id="2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6" grpId="0"/>
      <p:bldP spid="2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1" name="图片 20"/>
          <p:cNvPicPr>
            <a:picLocks noChangeAspect="1"/>
          </p:cNvPicPr>
          <p:nvPr>
            <p:custDataLst>
              <p:tags r:id="rId4"/>
            </p:custDataLst>
          </p:nvPr>
        </p:nvPicPr>
        <p:blipFill>
          <a:blip r:embed="rId3"/>
          <a:stretch>
            <a:fillRect/>
          </a:stretch>
        </p:blipFill>
        <p:spPr>
          <a:xfrm flipH="1">
            <a:off x="0" y="-9525"/>
            <a:ext cx="1394460" cy="2576195"/>
          </a:xfrm>
          <a:prstGeom prst="rect">
            <a:avLst/>
          </a:prstGeom>
        </p:spPr>
      </p:pic>
      <p:pic>
        <p:nvPicPr>
          <p:cNvPr id="39" name="图片 38"/>
          <p:cNvPicPr>
            <a:picLocks noChangeAspect="1"/>
          </p:cNvPicPr>
          <p:nvPr>
            <p:custDataLst>
              <p:tags r:id="rId6"/>
            </p:custDataLst>
          </p:nvPr>
        </p:nvPicPr>
        <p:blipFill>
          <a:blip r:embed="rId5"/>
          <a:stretch>
            <a:fillRect/>
          </a:stretch>
        </p:blipFill>
        <p:spPr>
          <a:xfrm>
            <a:off x="19050" y="6001385"/>
            <a:ext cx="12192000" cy="856615"/>
          </a:xfrm>
          <a:prstGeom prst="rect">
            <a:avLst/>
          </a:prstGeom>
        </p:spPr>
      </p:pic>
      <p:sp>
        <p:nvSpPr>
          <p:cNvPr id="13" name="文本框 12"/>
          <p:cNvSpPr txBox="1"/>
          <p:nvPr>
            <p:custDataLst>
              <p:tags r:id="rId7"/>
            </p:custDataLst>
          </p:nvPr>
        </p:nvSpPr>
        <p:spPr>
          <a:xfrm>
            <a:off x="4876800" y="619125"/>
            <a:ext cx="2476500" cy="7321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ts val="5000"/>
              </a:lnSpc>
            </a:pPr>
            <a:r>
              <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rPr>
              <a:t>《芣苢》</a:t>
            </a:r>
            <a:endParaRPr lang="zh-CN" altLang="zh-CN" sz="3200" b="1">
              <a:latin typeface="微软雅黑" panose="020b0503020204020204" pitchFamily="34" charset="-122"/>
              <a:ea typeface="微软雅黑" panose="020b0503020204020204" pitchFamily="34" charset="-122"/>
              <a:cs typeface="方正楷体_GB2312" panose="02000000000000000000" charset="-122"/>
              <a:sym typeface="+mn-ea"/>
            </a:endParaRPr>
          </a:p>
        </p:txBody>
      </p:sp>
      <p:sp>
        <p:nvSpPr>
          <p:cNvPr id="10" name="文本框 9"/>
          <p:cNvSpPr txBox="1"/>
          <p:nvPr>
            <p:custDataLst>
              <p:tags r:id="rId8"/>
            </p:custDataLst>
          </p:nvPr>
        </p:nvSpPr>
        <p:spPr>
          <a:xfrm>
            <a:off x="1394460" y="105410"/>
            <a:ext cx="1079690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rPr>
              <a:t>找一找，这两首诗都擅长用哪些词来呈现劳动场景？</a:t>
            </a:r>
            <a:endParaRPr lang="zh-CN" altLang="en-US" sz="3200" b="1">
              <a:solidFill>
                <a:srgbClr val="FF0000"/>
              </a:solidFill>
              <a:latin typeface="微软雅黑" panose="020b0503020204020204" pitchFamily="34" charset="-122"/>
              <a:ea typeface="微软雅黑" panose="020b0503020204020204" pitchFamily="34" charset="-122"/>
            </a:endParaRPr>
          </a:p>
        </p:txBody>
      </p:sp>
      <p:pic>
        <p:nvPicPr>
          <p:cNvPr id="2" name="图片 1"/>
          <p:cNvPicPr>
            <a:picLocks noChangeAspect="1"/>
          </p:cNvPicPr>
          <p:nvPr>
            <p:custDataLst>
              <p:tags r:id="rId9"/>
            </p:custDataLst>
          </p:nvPr>
        </p:nvPicPr>
        <p:blipFill>
          <a:blip r:embed="rId5"/>
          <a:stretch>
            <a:fillRect/>
          </a:stretch>
        </p:blipFill>
        <p:spPr>
          <a:xfrm>
            <a:off x="146050" y="6128385"/>
            <a:ext cx="12192000" cy="856615"/>
          </a:xfrm>
          <a:prstGeom prst="rect">
            <a:avLst/>
          </a:prstGeom>
        </p:spPr>
      </p:pic>
      <p:graphicFrame>
        <p:nvGraphicFramePr>
          <p:cNvPr id="17" name="表格 16"/>
          <p:cNvGraphicFramePr>
            <a:graphicFrameLocks noGrp="1"/>
          </p:cNvGraphicFramePr>
          <p:nvPr>
            <p:custDataLst>
              <p:tags r:id="rId10"/>
            </p:custDataLst>
          </p:nvPr>
        </p:nvGraphicFramePr>
        <p:xfrm>
          <a:off x="406400" y="1606550"/>
          <a:ext cx="11417935" cy="4511040"/>
        </p:xfrm>
        <a:graphic>
          <a:graphicData uri="http://schemas.openxmlformats.org/drawingml/2006/table">
            <a:tbl>
              <a:tblPr firstRow="1" bandRow="1">
                <a:tableStyleId>{968F48CB-B3E4-4AC4-B9B0-83364689537C}</a:tableStyleId>
              </a:tblPr>
              <a:tblGrid>
                <a:gridCol w="881380"/>
                <a:gridCol w="1229360"/>
                <a:gridCol w="4309110"/>
                <a:gridCol w="4998085"/>
              </a:tblGrid>
              <a:tr h="559435">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字</a:t>
                      </a:r>
                      <a:endParaRPr lang="zh-CN" altLang="en-US" sz="29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小篆</a:t>
                      </a:r>
                      <a:endParaRPr lang="zh-CN" altLang="en-US" sz="29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含义</a:t>
                      </a:r>
                      <a:endParaRPr lang="zh-CN" altLang="en-US" sz="2900" b="1">
                        <a:latin typeface="微软雅黑" panose="020b0503020204020204" pitchFamily="34" charset="-122"/>
                        <a:ea typeface="微软雅黑" panose="020b0503020204020204" pitchFamily="34" charset="-122"/>
                      </a:endParaRPr>
                    </a:p>
                  </a:txBody>
                  <a:tcPr/>
                </a:tc>
                <a:tc>
                  <a:txBody>
                    <a:bodyPr vert="horz" wrap="square"/>
                    <a:lstStyle/>
                    <a:p>
                      <a:pPr algn="ctr">
                        <a:buNone/>
                      </a:pPr>
                      <a:r>
                        <a:rPr lang="zh-CN" altLang="en-US" sz="2900" b="1">
                          <a:latin typeface="微软雅黑" panose="020b0503020204020204" pitchFamily="34" charset="-122"/>
                          <a:ea typeface="微软雅黑" panose="020b0503020204020204" pitchFamily="34" charset="-122"/>
                        </a:rPr>
                        <a:t>这个字展现了怎样的画面？</a:t>
                      </a:r>
                      <a:endParaRPr lang="zh-CN" altLang="en-US" sz="2900" b="1">
                        <a:latin typeface="微软雅黑" panose="020b0503020204020204" pitchFamily="34" charset="-122"/>
                        <a:ea typeface="微软雅黑" panose="020b0503020204020204" pitchFamily="34" charset="-122"/>
                      </a:endParaRPr>
                    </a:p>
                  </a:txBody>
                  <a:tcPr/>
                </a:tc>
              </a:tr>
              <a:tr h="1708785">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r>
              <a:tr h="2242820">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c>
                  <a:txBody>
                    <a:bodyPr vert="horz" wrap="square"/>
                    <a:lstStyle/>
                    <a:p>
                      <a:pPr>
                        <a:buNone/>
                      </a:pPr>
                      <a:endParaRPr lang="zh-CN" altLang="en-US"/>
                    </a:p>
                  </a:txBody>
                  <a:tcPr/>
                </a:tc>
              </a:tr>
            </a:tbl>
          </a:graphicData>
        </a:graphic>
      </p:graphicFrame>
      <p:sp>
        <p:nvSpPr>
          <p:cNvPr id="22" name="文本框 21"/>
          <p:cNvSpPr txBox="1"/>
          <p:nvPr>
            <p:custDataLst>
              <p:tags r:id="rId11"/>
            </p:custDataLst>
          </p:nvPr>
        </p:nvSpPr>
        <p:spPr>
          <a:xfrm>
            <a:off x="3510280" y="2640330"/>
            <a:ext cx="2501900"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rPr>
              <a:t>拾取</a:t>
            </a:r>
            <a:r>
              <a:rPr lang="en-US" altLang="zh-CN"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rPr>
              <a:t>  </a:t>
            </a:r>
            <a:r>
              <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rPr>
              <a:t>摘取</a:t>
            </a:r>
            <a:endPar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endParaRPr>
          </a:p>
        </p:txBody>
      </p:sp>
      <p:sp>
        <p:nvSpPr>
          <p:cNvPr id="23" name="文本框 22"/>
          <p:cNvSpPr txBox="1"/>
          <p:nvPr>
            <p:custDataLst>
              <p:tags r:id="rId12"/>
            </p:custDataLst>
          </p:nvPr>
        </p:nvSpPr>
        <p:spPr>
          <a:xfrm>
            <a:off x="6916420" y="2263140"/>
            <a:ext cx="4865370" cy="13836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altLang="en-US" sz="2800" b="1">
                <a:solidFill>
                  <a:srgbClr val="FF0000"/>
                </a:solidFill>
                <a:latin typeface="微软雅黑" panose="020b0503020204020204" pitchFamily="34" charset="-122"/>
                <a:ea typeface="微软雅黑" panose="020b0503020204020204" pitchFamily="34" charset="-122"/>
                <a:sym typeface="+mn-ea"/>
              </a:rPr>
              <a:t>掇，声旁包含了四个手，我们能想象遍地苯莒，妇女们捡都捡不过来忙碌中透露着喜悦。</a:t>
            </a:r>
            <a:endParaRPr lang="en-US" altLang="zh-CN" sz="2800" b="1">
              <a:solidFill>
                <a:srgbClr val="FF0000"/>
              </a:solidFill>
              <a:latin typeface="微软雅黑" panose="020b0503020204020204" pitchFamily="34" charset="-122"/>
              <a:ea typeface="微软雅黑" panose="020b0503020204020204" pitchFamily="34" charset="-122"/>
              <a:sym typeface="+mn-ea"/>
            </a:endParaRPr>
          </a:p>
        </p:txBody>
      </p:sp>
      <p:sp>
        <p:nvSpPr>
          <p:cNvPr id="26" name="文本框 25"/>
          <p:cNvSpPr txBox="1"/>
          <p:nvPr>
            <p:custDataLst>
              <p:tags r:id="rId13"/>
            </p:custDataLst>
          </p:nvPr>
        </p:nvSpPr>
        <p:spPr>
          <a:xfrm>
            <a:off x="2976245" y="4512945"/>
            <a:ext cx="356933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rPr>
              <a:t>从茎上成把地取下</a:t>
            </a:r>
            <a:endParaRPr lang="zh-CN" altLang="en-US" sz="3200" b="1">
              <a:solidFill>
                <a:srgbClr val="FF0000"/>
              </a:solidFill>
              <a:latin typeface="微软雅黑" panose="020b0503020204020204" pitchFamily="34" charset="-122"/>
              <a:ea typeface="微软雅黑" panose="020b0503020204020204" pitchFamily="34" charset="-122"/>
              <a:cs typeface="Calibri" panose="020f0502020204030204" charset="0"/>
              <a:sym typeface="+mn-ea"/>
            </a:endParaRPr>
          </a:p>
        </p:txBody>
      </p:sp>
      <p:sp>
        <p:nvSpPr>
          <p:cNvPr id="27" name="文本框 26"/>
          <p:cNvSpPr txBox="1"/>
          <p:nvPr>
            <p:custDataLst>
              <p:tags r:id="rId14"/>
            </p:custDataLst>
          </p:nvPr>
        </p:nvSpPr>
        <p:spPr>
          <a:xfrm>
            <a:off x="6916420" y="3883025"/>
            <a:ext cx="4907915" cy="22453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r>
              <a:rPr lang="zh-CN" altLang="en-US" sz="2800" b="1">
                <a:solidFill>
                  <a:srgbClr val="FF0000"/>
                </a:solidFill>
                <a:latin typeface="微软雅黑" panose="020b0503020204020204" pitchFamily="34" charset="-122"/>
                <a:ea typeface="微软雅黑" panose="020b0503020204020204" pitchFamily="34" charset="-122"/>
              </a:rPr>
              <a:t>如果说“据”是一片一片地捡，那么“捋”就是成把成把地抓取，动作快了，频率高了，劳动者完全沉浸在劳动过程中，氛围更加欢快。</a:t>
            </a:r>
            <a:endParaRPr lang="zh-CN" altLang="en-US" sz="2800" b="1">
              <a:solidFill>
                <a:srgbClr val="FF0000"/>
              </a:solidFill>
              <a:latin typeface="微软雅黑" panose="020b0503020204020204" pitchFamily="34" charset="-122"/>
              <a:ea typeface="微软雅黑" panose="020b0503020204020204" pitchFamily="34" charset="-122"/>
            </a:endParaRPr>
          </a:p>
        </p:txBody>
      </p:sp>
      <p:grpSp>
        <p:nvGrpSpPr>
          <p:cNvPr id="3" name="组合 2"/>
          <p:cNvGrpSpPr/>
          <p:nvPr>
            <p:custDataLst>
              <p:tags r:id="rId15"/>
            </p:custDataLst>
          </p:nvPr>
        </p:nvGrpSpPr>
        <p:grpSpPr>
          <a:xfrm>
            <a:off x="528320" y="2631440"/>
            <a:ext cx="1560195" cy="645160"/>
            <a:chOff x="832" y="4144"/>
            <a:chExt cx="2457" cy="1016"/>
          </a:xfrm>
        </p:grpSpPr>
        <p:sp>
          <p:nvSpPr>
            <p:cNvPr id="20" name="文本框 19"/>
            <p:cNvSpPr txBox="1"/>
            <p:nvPr>
              <p:custDataLst>
                <p:tags r:id="rId16"/>
              </p:custDataLst>
            </p:nvPr>
          </p:nvSpPr>
          <p:spPr>
            <a:xfrm>
              <a:off x="832" y="4144"/>
              <a:ext cx="1191"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掇</a:t>
              </a:r>
              <a:endParaRPr 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pic>
          <p:nvPicPr>
            <p:cNvPr id="50" name="图片 49"/>
            <p:cNvPicPr>
              <a:picLocks noChangeAspect="1"/>
            </p:cNvPicPr>
            <p:nvPr>
              <p:custDataLst>
                <p:tags r:id="rId18"/>
              </p:custDataLst>
            </p:nvPr>
          </p:nvPicPr>
          <p:blipFill>
            <a:blip r:embed="rId17">
              <a:clrChange>
                <a:clrFrom>
                  <a:srgbClr val="FFFFFF"/>
                </a:clrFrom>
                <a:clrTo>
                  <a:srgbClr val="FFFFFF">
                    <a:alpha val="0"/>
                  </a:srgbClr>
                </a:clrTo>
              </a:clrChange>
            </a:blip>
            <a:srcRect l="12667" r="15722" b="16778"/>
            <a:stretch>
              <a:fillRect/>
            </a:stretch>
          </p:blipFill>
          <p:spPr>
            <a:xfrm>
              <a:off x="2413" y="4202"/>
              <a:ext cx="877" cy="832"/>
            </a:xfrm>
            <a:prstGeom prst="rect">
              <a:avLst/>
            </a:prstGeom>
          </p:spPr>
        </p:pic>
      </p:grpSp>
      <p:grpSp>
        <p:nvGrpSpPr>
          <p:cNvPr id="4" name="组合 3"/>
          <p:cNvGrpSpPr/>
          <p:nvPr>
            <p:custDataLst>
              <p:tags r:id="rId19"/>
            </p:custDataLst>
          </p:nvPr>
        </p:nvGrpSpPr>
        <p:grpSpPr>
          <a:xfrm>
            <a:off x="550545" y="4443095"/>
            <a:ext cx="1565910" cy="645160"/>
            <a:chOff x="823" y="6689"/>
            <a:chExt cx="2466" cy="1016"/>
          </a:xfrm>
        </p:grpSpPr>
        <p:sp>
          <p:nvSpPr>
            <p:cNvPr id="24" name="文本框 23"/>
            <p:cNvSpPr txBox="1"/>
            <p:nvPr>
              <p:custDataLst>
                <p:tags r:id="rId20"/>
              </p:custDataLst>
            </p:nvPr>
          </p:nvSpPr>
          <p:spPr>
            <a:xfrm>
              <a:off x="823" y="6689"/>
              <a:ext cx="1191" cy="10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rPr>
                <a:t>捋</a:t>
              </a:r>
              <a:endParaRPr lang="zh-CN" altLang="en-US" sz="3600" b="1">
                <a:solidFill>
                  <a:srgbClr val="FF0000"/>
                </a:solidFill>
                <a:latin typeface="微软雅黑" panose="020b0503020204020204" pitchFamily="34" charset="-122"/>
                <a:ea typeface="微软雅黑" panose="020b0503020204020204" pitchFamily="34" charset="-122"/>
                <a:cs typeface="宋体" panose="02010600030101010101" pitchFamily="2" charset="-122"/>
                <a:sym typeface="+mn-ea"/>
              </a:endParaRPr>
            </a:p>
          </p:txBody>
        </p:sp>
        <p:pic>
          <p:nvPicPr>
            <p:cNvPr id="59" name="图片 58"/>
            <p:cNvPicPr>
              <a:picLocks noChangeAspect="1"/>
            </p:cNvPicPr>
            <p:nvPr>
              <p:custDataLst>
                <p:tags r:id="rId22"/>
              </p:custDataLst>
            </p:nvPr>
          </p:nvPicPr>
          <p:blipFill>
            <a:blip r:embed="rId21">
              <a:clrChange>
                <a:clrFrom>
                  <a:srgbClr val="FFFFFF"/>
                </a:clrFrom>
                <a:clrTo>
                  <a:srgbClr val="FFFFFF">
                    <a:alpha val="0"/>
                  </a:srgbClr>
                </a:clrTo>
              </a:clrChange>
            </a:blip>
            <a:srcRect l="10611" r="22000" b="17278"/>
            <a:stretch>
              <a:fillRect/>
            </a:stretch>
          </p:blipFill>
          <p:spPr>
            <a:xfrm>
              <a:off x="2413" y="6837"/>
              <a:ext cx="877" cy="811"/>
            </a:xfrm>
            <a:prstGeom prst="rect">
              <a:avLst/>
            </a:prstGeom>
          </p:spPr>
        </p:pic>
      </p:grpSp>
    </p:spTree>
  </p:cSld>
  <p:clrMapOvr>
    <a:masterClrMapping/>
  </p:clrMapOvr>
  <mc:AlternateContent>
    <mc:Choice xmlns:p14="http://schemas.microsoft.com/office/powerpoint/2010/main" Requires="p14">
      <p:transition spd="slow" p14:dur="1600">
        <p:blinds/>
      </p:transition>
    </mc:Choice>
    <mc:Fallback>
      <p:transition spd="slow">
        <p:blind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dissolve">
                                      <p:cBhvr>
                                        <p:cTn id="7" dur="5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dissolve">
                                      <p:cBhvr>
                                        <p:cTn id="12" dur="500"/>
                                        <p:tgtEl>
                                          <p:spTgt spid="2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dissolve">
                                      <p:cBhvr>
                                        <p:cTn id="17" dur="500"/>
                                        <p:tgtEl>
                                          <p:spTgt spid="2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dissolve">
                                      <p:cBhvr>
                                        <p:cTn id="22"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6" grpId="0"/>
      <p:bldP spid="2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https://d.book118.com/465202111322011102</a:t>
            </a:r>
          </a:p>
        </p:txBody>
      </p:sp>
    </p:spTree>
  </p:cSld>
  <p:clrMapOvr>
    <a:masterClrMapping/>
  </p:clrMapOvr>
  <p:transition/>
  <p:timing/>
</p:sld>
</file>

<file path=ppt/tags/tag1.xml><?xml version="1.0" encoding="utf-8"?>
<p:tagLst xmlns:p="http://schemas.openxmlformats.org/presentationml/2006/main">
  <p:tag name="AS_UNIQUEID" val="429"/>
</p:tagLst>
</file>

<file path=ppt/tags/tag2.xml><?xml version="1.0" encoding="utf-8"?>
<p:tagLst xmlns:p="http://schemas.openxmlformats.org/presentationml/2006/main">
  <p:tag name="AS_UNIQUEID" val="430"/>
</p:tagLst>
</file>

<file path=ppt/tags/tag3.xml><?xml version="1.0" encoding="utf-8"?>
<p:tagLst xmlns:p="http://schemas.openxmlformats.org/presentationml/2006/main">
  <p:tag name="AS_UNIQUEID" val="431"/>
</p:tagLst>
</file>

<file path=ppt/tags/tag4.xml><?xml version="1.0" encoding="utf-8"?>
<p:tagLst xmlns:p="http://schemas.openxmlformats.org/presentationml/2006/main">
  <p:tag name="AS_UNIQUEID" val="432"/>
</p:tagLst>
</file>

<file path=ppt/tags/tag5.xml><?xml version="1.0" encoding="utf-8"?>
<p:tagLst xmlns:p="http://schemas.openxmlformats.org/presentationml/2006/main">
  <p:tag name="AS_UNIQUEID" val="433"/>
</p:tagLst>
</file>

<file path=ppt/tags/tag6.xml><?xml version="1.0" encoding="utf-8"?>
<p:tagLst xmlns:p="http://schemas.openxmlformats.org/presentationml/2006/main">
  <p:tag name="AS_UNIQUEID" val="434"/>
</p:tagLst>
</file>

<file path=ppt/tags/tag7.xml><?xml version="1.0" encoding="utf-8"?>
<p:tagLst xmlns:p="http://schemas.openxmlformats.org/presentationml/2006/main">
  <p:tag name="AS_UNIQUEID" val="435"/>
</p:tagLst>
</file>

<file path=ppt/tags/tag8.xml><?xml version="1.0" encoding="utf-8"?>
<p:tagLst xmlns:p="http://schemas.openxmlformats.org/presentationml/2006/main">
  <p:tag name="AS_UNIQUEID" val="436"/>
</p:tagLst>
</file>

<file path=ppt/tags/tag9.xml><?xml version="1.0" encoding="utf-8"?>
<p:tagLst xmlns:p="http://schemas.openxmlformats.org/presentationml/2006/main">
  <p:tag name="AS_UNIQUEID" val="437"/>
</p:tagLst>
</file>

<file path=ppt/tags/tag10.xml><?xml version="1.0" encoding="utf-8"?>
<p:tagLst xmlns:p="http://schemas.openxmlformats.org/presentationml/2006/main">
  <p:tag name="AS_UNIQUEID" val="438"/>
</p:tagLst>
</file>

<file path=ppt/tags/tag11.xml><?xml version="1.0" encoding="utf-8"?>
<p:tagLst xmlns:p="http://schemas.openxmlformats.org/presentationml/2006/main">
  <p:tag name="AS_UNIQUEID" val="439"/>
</p:tagLst>
</file>

<file path=ppt/tags/tag12.xml><?xml version="1.0" encoding="utf-8"?>
<p:tagLst xmlns:p="http://schemas.openxmlformats.org/presentationml/2006/main">
  <p:tag name="AS_UNIQUEID" val="440"/>
</p:tagLst>
</file>

<file path=ppt/tags/tag13.xml><?xml version="1.0" encoding="utf-8"?>
<p:tagLst xmlns:p="http://schemas.openxmlformats.org/presentationml/2006/main">
  <p:tag name="AS_UNIQUEID" val="441"/>
</p:tagLst>
</file>

<file path=ppt/tags/tag14.xml><?xml version="1.0" encoding="utf-8"?>
<p:tagLst xmlns:p="http://schemas.openxmlformats.org/presentationml/2006/main">
  <p:tag name="AS_UNIQUEID" val="442"/>
</p:tagLst>
</file>

<file path=ppt/tags/tag15.xml><?xml version="1.0" encoding="utf-8"?>
<p:tagLst xmlns:p="http://schemas.openxmlformats.org/presentationml/2006/main">
  <p:tag name="AS_UNIQUEID" val="443"/>
</p:tagLst>
</file>

<file path=ppt/tags/tag16.xml><?xml version="1.0" encoding="utf-8"?>
<p:tagLst xmlns:p="http://schemas.openxmlformats.org/presentationml/2006/main">
  <p:tag name="AS_UNIQUEID" val="444"/>
</p:tagLst>
</file>

<file path=ppt/tags/tag17.xml><?xml version="1.0" encoding="utf-8"?>
<p:tagLst xmlns:p="http://schemas.openxmlformats.org/presentationml/2006/main">
  <p:tag name="AS_UNIQUEID" val="445"/>
</p:tagLst>
</file>

<file path=ppt/tags/tag18.xml><?xml version="1.0" encoding="utf-8"?>
<p:tagLst xmlns:p="http://schemas.openxmlformats.org/presentationml/2006/main">
  <p:tag name="AS_UNIQUEID" val="446"/>
</p:tagLst>
</file>

<file path=ppt/tags/tag19.xml><?xml version="1.0" encoding="utf-8"?>
<p:tagLst xmlns:p="http://schemas.openxmlformats.org/presentationml/2006/main">
  <p:tag name="AS_UNIQUEID" val="447"/>
</p:tagLst>
</file>

<file path=ppt/tags/tag20.xml><?xml version="1.0" encoding="utf-8"?>
<p:tagLst xmlns:p="http://schemas.openxmlformats.org/presentationml/2006/main">
  <p:tag name="AS_UNIQUEID" val="448"/>
</p:tagLst>
</file>

<file path=ppt/tags/tag21.xml><?xml version="1.0" encoding="utf-8"?>
<p:tagLst xmlns:p="http://schemas.openxmlformats.org/presentationml/2006/main">
  <p:tag name="AS_UNIQUEID" val="449"/>
</p:tagLst>
</file>

<file path=ppt/tags/tag22.xml><?xml version="1.0" encoding="utf-8"?>
<p:tagLst xmlns:p="http://schemas.openxmlformats.org/presentationml/2006/main">
  <p:tag name="AS_UNIQUEID" val="450"/>
</p:tagLst>
</file>

<file path=ppt/tags/tag23.xml><?xml version="1.0" encoding="utf-8"?>
<p:tagLst xmlns:p="http://schemas.openxmlformats.org/presentationml/2006/main">
  <p:tag name="AS_UNIQUEID" val="451"/>
</p:tagLst>
</file>

<file path=ppt/tags/tag24.xml><?xml version="1.0" encoding="utf-8"?>
<p:tagLst xmlns:p="http://schemas.openxmlformats.org/presentationml/2006/main">
  <p:tag name="AS_UNIQUEID" val="452"/>
</p:tagLst>
</file>

<file path=ppt/tags/tag25.xml><?xml version="1.0" encoding="utf-8"?>
<p:tagLst xmlns:p="http://schemas.openxmlformats.org/presentationml/2006/main">
  <p:tag name="AS_UNIQUEID" val="453"/>
</p:tagLst>
</file>

<file path=ppt/tags/tag26.xml><?xml version="1.0" encoding="utf-8"?>
<p:tagLst xmlns:p="http://schemas.openxmlformats.org/presentationml/2006/main">
  <p:tag name="AS_UNIQUEID" val="454"/>
</p:tagLst>
</file>

<file path=ppt/tags/tag27.xml><?xml version="1.0" encoding="utf-8"?>
<p:tagLst xmlns:p="http://schemas.openxmlformats.org/presentationml/2006/main">
  <p:tag name="AS_UNIQUEID" val="455"/>
</p:tagLst>
</file>

<file path=ppt/tags/tag28.xml><?xml version="1.0" encoding="utf-8"?>
<p:tagLst xmlns:p="http://schemas.openxmlformats.org/presentationml/2006/main">
  <p:tag name="AS_UNIQUEID" val="456"/>
</p:tagLst>
</file>

<file path=ppt/tags/tag29.xml><?xml version="1.0" encoding="utf-8"?>
<p:tagLst xmlns:p="http://schemas.openxmlformats.org/presentationml/2006/main">
  <p:tag name="AS_UNIQUEID" val="457"/>
</p:tagLst>
</file>

<file path=ppt/tags/tag30.xml><?xml version="1.0" encoding="utf-8"?>
<p:tagLst xmlns:p="http://schemas.openxmlformats.org/presentationml/2006/main">
  <p:tag name="AS_UNIQUEID" val="458"/>
</p:tagLst>
</file>

<file path=ppt/tags/tag31.xml><?xml version="1.0" encoding="utf-8"?>
<p:tagLst xmlns:p="http://schemas.openxmlformats.org/presentationml/2006/main">
  <p:tag name="AS_UNIQUEID" val="459"/>
</p:tagLst>
</file>

<file path=ppt/tags/tag32.xml><?xml version="1.0" encoding="utf-8"?>
<p:tagLst xmlns:p="http://schemas.openxmlformats.org/presentationml/2006/main">
  <p:tag name="AS_UNIQUEID" val="460"/>
</p:tagLst>
</file>

<file path=ppt/tags/tag33.xml><?xml version="1.0" encoding="utf-8"?>
<p:tagLst xmlns:p="http://schemas.openxmlformats.org/presentationml/2006/main">
  <p:tag name="AS_UNIQUEID" val="461"/>
</p:tagLst>
</file>

<file path=ppt/tags/tag34.xml><?xml version="1.0" encoding="utf-8"?>
<p:tagLst xmlns:p="http://schemas.openxmlformats.org/presentationml/2006/main">
  <p:tag name="AS_UNIQUEID" val="462"/>
</p:tagLst>
</file>

<file path=ppt/tags/tag35.xml><?xml version="1.0" encoding="utf-8"?>
<p:tagLst xmlns:p="http://schemas.openxmlformats.org/presentationml/2006/main">
  <p:tag name="AS_UNIQUEID" val="463"/>
</p:tagLst>
</file>

<file path=ppt/tags/tag36.xml><?xml version="1.0" encoding="utf-8"?>
<p:tagLst xmlns:p="http://schemas.openxmlformats.org/presentationml/2006/main">
  <p:tag name="AS_UNIQUEID" val="464"/>
</p:tagLst>
</file>

<file path=ppt/tags/tag37.xml><?xml version="1.0" encoding="utf-8"?>
<p:tagLst xmlns:p="http://schemas.openxmlformats.org/presentationml/2006/main">
  <p:tag name="AS_UNIQUEID" val="465"/>
</p:tagLst>
</file>

<file path=ppt/tags/tag38.xml><?xml version="1.0" encoding="utf-8"?>
<p:tagLst xmlns:p="http://schemas.openxmlformats.org/presentationml/2006/main">
  <p:tag name="AS_UNIQUEID" val="466"/>
</p:tagLst>
</file>

<file path=ppt/tags/tag39.xml><?xml version="1.0" encoding="utf-8"?>
<p:tagLst xmlns:p="http://schemas.openxmlformats.org/presentationml/2006/main">
  <p:tag name="AS_UNIQUEID" val="467"/>
</p:tagLst>
</file>

<file path=ppt/tags/tag40.xml><?xml version="1.0" encoding="utf-8"?>
<p:tagLst xmlns:p="http://schemas.openxmlformats.org/presentationml/2006/main">
  <p:tag name="AS_UNIQUEID" val="468"/>
</p:tagLst>
</file>

<file path=ppt/tags/tag41.xml><?xml version="1.0" encoding="utf-8"?>
<p:tagLst xmlns:p="http://schemas.openxmlformats.org/presentationml/2006/main">
  <p:tag name="AS_UNIQUEID" val="469"/>
</p:tagLst>
</file>

<file path=ppt/tags/tag42.xml><?xml version="1.0" encoding="utf-8"?>
<p:tagLst xmlns:p="http://schemas.openxmlformats.org/presentationml/2006/main">
  <p:tag name="AS_UNIQUEID" val="470"/>
</p:tagLst>
</file>

<file path=ppt/tags/tag43.xml><?xml version="1.0" encoding="utf-8"?>
<p:tagLst xmlns:p="http://schemas.openxmlformats.org/presentationml/2006/main">
  <p:tag name="AS_UNIQUEID" val="471"/>
</p:tagLst>
</file>

<file path=ppt/tags/tag44.xml><?xml version="1.0" encoding="utf-8"?>
<p:tagLst xmlns:p="http://schemas.openxmlformats.org/presentationml/2006/main">
  <p:tag name="AS_UNIQUEID" val="472"/>
</p:tagLst>
</file>

<file path=ppt/tags/tag45.xml><?xml version="1.0" encoding="utf-8"?>
<p:tagLst xmlns:p="http://schemas.openxmlformats.org/presentationml/2006/main">
  <p:tag name="AS_UNIQUEID" val="473"/>
</p:tagLst>
</file>

<file path=ppt/tags/tag46.xml><?xml version="1.0" encoding="utf-8"?>
<p:tagLst xmlns:p="http://schemas.openxmlformats.org/presentationml/2006/main">
  <p:tag name="AS_UNIQUEID" val="474"/>
</p:tagLst>
</file>

<file path=ppt/tags/tag47.xml><?xml version="1.0" encoding="utf-8"?>
<p:tagLst xmlns:p="http://schemas.openxmlformats.org/presentationml/2006/main">
  <p:tag name="AS_UNIQUEID" val="475"/>
</p:tagLst>
</file>

<file path=ppt/tags/tag48.xml><?xml version="1.0" encoding="utf-8"?>
<p:tagLst xmlns:p="http://schemas.openxmlformats.org/presentationml/2006/main">
  <p:tag name="AS_UNIQUEID" val="476"/>
</p:tagLst>
</file>

<file path=ppt/tags/tag49.xml><?xml version="1.0" encoding="utf-8"?>
<p:tagLst xmlns:p="http://schemas.openxmlformats.org/presentationml/2006/main">
  <p:tag name="AS_UNIQUEID" val="477"/>
</p:tagLst>
</file>

<file path=ppt/tags/tag50.xml><?xml version="1.0" encoding="utf-8"?>
<p:tagLst xmlns:p="http://schemas.openxmlformats.org/presentationml/2006/main">
  <p:tag name="AS_UNIQUEID" val="478"/>
</p:tagLst>
</file>

<file path=ppt/tags/tag51.xml><?xml version="1.0" encoding="utf-8"?>
<p:tagLst xmlns:p="http://schemas.openxmlformats.org/presentationml/2006/main">
  <p:tag name="AS_UNIQUEID" val="479"/>
</p:tagLst>
</file>

<file path=ppt/tags/tag52.xml><?xml version="1.0" encoding="utf-8"?>
<p:tagLst xmlns:p="http://schemas.openxmlformats.org/presentationml/2006/main">
  <p:tag name="AS_UNIQUEID" val="480"/>
</p:tagLst>
</file>

<file path=ppt/tags/tag53.xml><?xml version="1.0" encoding="utf-8"?>
<p:tagLst xmlns:p="http://schemas.openxmlformats.org/presentationml/2006/main">
  <p:tag name="AS_UNIQUEID" val="481"/>
</p:tagLst>
</file>

<file path=ppt/tags/tag54.xml><?xml version="1.0" encoding="utf-8"?>
<p:tagLst xmlns:p="http://schemas.openxmlformats.org/presentationml/2006/main">
  <p:tag name="AS_UNIQUEID" val="482"/>
</p:tagLst>
</file>

<file path=ppt/tags/tag55.xml><?xml version="1.0" encoding="utf-8"?>
<p:tagLst xmlns:p="http://schemas.openxmlformats.org/presentationml/2006/main">
  <p:tag name="AS_UNIQUEID" val="483"/>
</p:tagLst>
</file>

<file path=ppt/tags/tag56.xml><?xml version="1.0" encoding="utf-8"?>
<p:tagLst xmlns:p="http://schemas.openxmlformats.org/presentationml/2006/main">
  <p:tag name="AS_UNIQUEID" val="484"/>
</p:tagLst>
</file>

<file path=ppt/tags/tag57.xml><?xml version="1.0" encoding="utf-8"?>
<p:tagLst xmlns:p="http://schemas.openxmlformats.org/presentationml/2006/main">
  <p:tag name="AS_UNIQUEID" val="485"/>
</p:tagLst>
</file>

<file path=ppt/tags/tag58.xml><?xml version="1.0" encoding="utf-8"?>
<p:tagLst xmlns:p="http://schemas.openxmlformats.org/presentationml/2006/main">
  <p:tag name="AS_UNIQUEID" val="486"/>
</p:tagLst>
</file>

<file path=ppt/tags/tag59.xml><?xml version="1.0" encoding="utf-8"?>
<p:tagLst xmlns:p="http://schemas.openxmlformats.org/presentationml/2006/main">
  <p:tag name="AS_UNIQUEID" val="487"/>
</p:tagLst>
</file>

<file path=ppt/tags/tag60.xml><?xml version="1.0" encoding="utf-8"?>
<p:tagLst xmlns:p="http://schemas.openxmlformats.org/presentationml/2006/main">
  <p:tag name="AS_UNIQUEID" val="488"/>
</p:tagLst>
</file>

<file path=ppt/tags/tag61.xml><?xml version="1.0" encoding="utf-8"?>
<p:tagLst xmlns:p="http://schemas.openxmlformats.org/presentationml/2006/main">
  <p:tag name="AS_UNIQUEID" val="489"/>
</p:tagLst>
</file>

<file path=ppt/tags/tag62.xml><?xml version="1.0" encoding="utf-8"?>
<p:tagLst xmlns:p="http://schemas.openxmlformats.org/presentationml/2006/main">
  <p:tag name="AS_UNIQUEID" val="490"/>
</p:tagLst>
</file>

<file path=ppt/tags/tag63.xml><?xml version="1.0" encoding="utf-8"?>
<p:tagLst xmlns:p="http://schemas.openxmlformats.org/presentationml/2006/main">
  <p:tag name="AS_UNIQUEID" val="491"/>
</p:tagLst>
</file>

<file path=ppt/tags/tag64.xml><?xml version="1.0" encoding="utf-8"?>
<p:tagLst xmlns:p="http://schemas.openxmlformats.org/presentationml/2006/main">
  <p:tag name="AS_UNIQUEID" val="492"/>
</p:tagLst>
</file>

<file path=ppt/tags/tag65.xml><?xml version="1.0" encoding="utf-8"?>
<p:tagLst xmlns:p="http://schemas.openxmlformats.org/presentationml/2006/main">
  <p:tag name="AS_UNIQUEID" val="493"/>
</p:tagLst>
</file>

<file path=ppt/tags/tag66.xml><?xml version="1.0" encoding="utf-8"?>
<p:tagLst xmlns:p="http://schemas.openxmlformats.org/presentationml/2006/main">
  <p:tag name="AS_UNIQUEID" val="494"/>
</p:tagLst>
</file>

<file path=ppt/tags/tag67.xml><?xml version="1.0" encoding="utf-8"?>
<p:tagLst xmlns:p="http://schemas.openxmlformats.org/presentationml/2006/main">
  <p:tag name="AS_UNIQUEID" val="495"/>
</p:tagLst>
</file>

<file path=ppt/tags/tag68.xml><?xml version="1.0" encoding="utf-8"?>
<p:tagLst xmlns:p="http://schemas.openxmlformats.org/presentationml/2006/main">
  <p:tag name="AS_UNIQUEID" val="496"/>
</p:tagLst>
</file>

<file path=ppt/tags/tag69.xml><?xml version="1.0" encoding="utf-8"?>
<p:tagLst xmlns:p="http://schemas.openxmlformats.org/presentationml/2006/main">
  <p:tag name="AS_UNIQUEID" val="497"/>
</p:tagLst>
</file>

<file path=ppt/tags/tag70.xml><?xml version="1.0" encoding="utf-8"?>
<p:tagLst xmlns:p="http://schemas.openxmlformats.org/presentationml/2006/main">
  <p:tag name="AS_UNIQUEID" val="498"/>
</p:tagLst>
</file>

<file path=ppt/tags/tag71.xml><?xml version="1.0" encoding="utf-8"?>
<p:tagLst xmlns:p="http://schemas.openxmlformats.org/presentationml/2006/main">
  <p:tag name="AS_UNIQUEID" val="499"/>
</p:tagLst>
</file>

<file path=ppt/tags/tag72.xml><?xml version="1.0" encoding="utf-8"?>
<p:tagLst xmlns:p="http://schemas.openxmlformats.org/presentationml/2006/main">
  <p:tag name="AS_UNIQUEID" val="500"/>
</p:tagLst>
</file>

<file path=ppt/tags/tag73.xml><?xml version="1.0" encoding="utf-8"?>
<p:tagLst xmlns:p="http://schemas.openxmlformats.org/presentationml/2006/main">
  <p:tag name="AS_UNIQUEID" val="501"/>
</p:tagLst>
</file>

<file path=ppt/tags/tag74.xml><?xml version="1.0" encoding="utf-8"?>
<p:tagLst xmlns:p="http://schemas.openxmlformats.org/presentationml/2006/main">
  <p:tag name="AS_UNIQUEID" val="502"/>
</p:tagLst>
</file>

<file path=ppt/tags/tag75.xml><?xml version="1.0" encoding="utf-8"?>
<p:tagLst xmlns:p="http://schemas.openxmlformats.org/presentationml/2006/main">
  <p:tag name="AS_UNIQUEID" val="503"/>
</p:tagLst>
</file>

<file path=ppt/tags/tag76.xml><?xml version="1.0" encoding="utf-8"?>
<p:tagLst xmlns:p="http://schemas.openxmlformats.org/presentationml/2006/main">
  <p:tag name="AS_UNIQUEID" val="182"/>
</p:tagLst>
</file>

<file path=ppt/tags/tag77.xml><?xml version="1.0" encoding="utf-8"?>
<p:tagLst xmlns:p="http://schemas.openxmlformats.org/presentationml/2006/main">
  <p:tag name="AS_UNIQUEID" val="183"/>
</p:tagLst>
</file>

<file path=ppt/tags/tag78.xml><?xml version="1.0" encoding="utf-8"?>
<p:tagLst xmlns:p="http://schemas.openxmlformats.org/presentationml/2006/main">
  <p:tag name="AS_UNIQUEID" val="184"/>
</p:tagLst>
</file>

<file path=ppt/tags/tag79.xml><?xml version="1.0" encoding="utf-8"?>
<p:tagLst xmlns:p="http://schemas.openxmlformats.org/presentationml/2006/main">
  <p:tag name="AS_UNIQUEID" val="185"/>
</p:tagLst>
</file>

<file path=ppt/tags/tag80.xml><?xml version="1.0" encoding="utf-8"?>
<p:tagLst xmlns:p="http://schemas.openxmlformats.org/presentationml/2006/main">
  <p:tag name="AS_UNIQUEID" val="186"/>
</p:tagLst>
</file>

<file path=ppt/tags/tag81.xml><?xml version="1.0" encoding="utf-8"?>
<p:tagLst xmlns:p="http://schemas.openxmlformats.org/presentationml/2006/main">
  <p:tag name="AS_UNIQUEID" val="187"/>
</p:tagLst>
</file>

<file path=ppt/tags/tag82.xml><?xml version="1.0" encoding="utf-8"?>
<p:tagLst xmlns:p="http://schemas.openxmlformats.org/presentationml/2006/main">
  <p:tag name="AS_UNIQUEID" val="188"/>
</p:tagLst>
</file>

<file path=ppt/tags/tag83.xml><?xml version="1.0" encoding="utf-8"?>
<p:tagLst xmlns:p="http://schemas.openxmlformats.org/presentationml/2006/main">
  <p:tag name="AS_UNIQUEID" val="189"/>
</p:tagLst>
</file>

<file path=ppt/tags/tag84.xml><?xml version="1.0" encoding="utf-8"?>
<p:tagLst xmlns:p="http://schemas.openxmlformats.org/presentationml/2006/main">
  <p:tag name="AS_UNIQUEID" val="190"/>
</p:tagLst>
</file>

<file path=ppt/tags/tag85.xml><?xml version="1.0" encoding="utf-8"?>
<p:tagLst xmlns:p="http://schemas.openxmlformats.org/presentationml/2006/main">
  <p:tag name="AS_UNIQUEID" val="191"/>
</p:tagLst>
</file>

<file path=ppt/tags/tag86.xml><?xml version="1.0" encoding="utf-8"?>
<p:tagLst xmlns:p="http://schemas.openxmlformats.org/presentationml/2006/main">
  <p:tag name="AS_UNIQUEID" val="192"/>
</p:tagLst>
</file>

<file path=ppt/tags/tag87.xml><?xml version="1.0" encoding="utf-8"?>
<p:tagLst xmlns:p="http://schemas.openxmlformats.org/presentationml/2006/main">
  <p:tag name="AS_UNIQUEID" val="193"/>
</p:tagLst>
</file>

<file path=ppt/tags/tag88.xml><?xml version="1.0" encoding="utf-8"?>
<p:tagLst xmlns:p="http://schemas.openxmlformats.org/presentationml/2006/main">
  <p:tag name="AS_UNIQUEID" val="194"/>
</p:tagLst>
</file>

<file path=ppt/tags/tag89.xml><?xml version="1.0" encoding="utf-8"?>
<p:tagLst xmlns:p="http://schemas.openxmlformats.org/presentationml/2006/main">
  <p:tag name="AS_UNIQUEID" val="195"/>
</p:tagLst>
</file>

<file path=ppt/tags/tag90.xml><?xml version="1.0" encoding="utf-8"?>
<p:tagLst xmlns:p="http://schemas.openxmlformats.org/presentationml/2006/main">
  <p:tag name="AS_UNIQUEID" val="196"/>
</p:tagLst>
</file>

<file path=ppt/tags/tag91.xml><?xml version="1.0" encoding="utf-8"?>
<p:tagLst xmlns:p="http://schemas.openxmlformats.org/presentationml/2006/main">
  <p:tag name="AS_UNIQUEID" val="197"/>
</p:tagLst>
</file>

<file path=ppt/tags/tag92.xml><?xml version="1.0" encoding="utf-8"?>
<p:tagLst xmlns:p="http://schemas.openxmlformats.org/presentationml/2006/main">
  <p:tag name="AS_UNIQUEID" val="198"/>
</p:tagLst>
</file>

<file path=ppt/tags/tag93.xml><?xml version="1.0" encoding="utf-8"?>
<p:tagLst xmlns:p="http://schemas.openxmlformats.org/presentationml/2006/main">
  <p:tag name="AS_UNIQUEID" val="199"/>
</p:tagLst>
</file>

<file path=ppt/tags/tag94.xml><?xml version="1.0" encoding="utf-8"?>
<p:tagLst xmlns:p="http://schemas.openxmlformats.org/presentationml/2006/main">
  <p:tag name="AS_UNIQUEID" val="200"/>
</p:tagLst>
</file>

<file path=ppt/tags/tag95.xml><?xml version="1.0" encoding="utf-8"?>
<p:tagLst xmlns:p="http://schemas.openxmlformats.org/presentationml/2006/main">
  <p:tag name="AS_UNIQUEID" val="201"/>
</p:tagLst>
</file>

<file path=ppt/tags/tag96.xml><?xml version="1.0" encoding="utf-8"?>
<p:tagLst xmlns:p="http://schemas.openxmlformats.org/presentationml/2006/main">
  <p:tag name="AS_UNIQUEID" val="202"/>
</p:tagLst>
</file>

<file path=ppt/tags/tag97.xml><?xml version="1.0" encoding="utf-8"?>
<p:tagLst xmlns:p="http://schemas.openxmlformats.org/presentationml/2006/main">
  <p:tag name="AS_UNIQUEID" val="203"/>
</p:tagLst>
</file>

<file path=ppt/tags/tag98.xml><?xml version="1.0" encoding="utf-8"?>
<p:tagLst xmlns:p="http://schemas.openxmlformats.org/presentationml/2006/main">
  <p:tag name="AS_UNIQUEID" val="204"/>
</p:tagLst>
</file>

<file path=ppt/tags/tag99.xml><?xml version="1.0" encoding="utf-8"?>
<p:tagLst xmlns:p="http://schemas.openxmlformats.org/presentationml/2006/main">
  <p:tag name="AS_UNIQUEID" val="205"/>
</p:tagLst>
</file>

<file path=ppt/tags/tag100.xml><?xml version="1.0" encoding="utf-8"?>
<p:tagLst xmlns:p="http://schemas.openxmlformats.org/presentationml/2006/main">
  <p:tag name="AS_UNIQUEID" val="206"/>
</p:tagLst>
</file>

<file path=ppt/tags/tag101.xml><?xml version="1.0" encoding="utf-8"?>
<p:tagLst xmlns:p="http://schemas.openxmlformats.org/presentationml/2006/main">
  <p:tag name="AS_UNIQUEID" val="207"/>
</p:tagLst>
</file>

<file path=ppt/tags/tag102.xml><?xml version="1.0" encoding="utf-8"?>
<p:tagLst xmlns:p="http://schemas.openxmlformats.org/presentationml/2006/main">
  <p:tag name="AS_UNIQUEID" val="208"/>
</p:tagLst>
</file>

<file path=ppt/tags/tag103.xml><?xml version="1.0" encoding="utf-8"?>
<p:tagLst xmlns:p="http://schemas.openxmlformats.org/presentationml/2006/main">
  <p:tag name="AS_UNIQUEID" val="209"/>
</p:tagLst>
</file>

<file path=ppt/tags/tag104.xml><?xml version="1.0" encoding="utf-8"?>
<p:tagLst xmlns:p="http://schemas.openxmlformats.org/presentationml/2006/main">
  <p:tag name="AS_UNIQUEID" val="210"/>
</p:tagLst>
</file>

<file path=ppt/tags/tag105.xml><?xml version="1.0" encoding="utf-8"?>
<p:tagLst xmlns:p="http://schemas.openxmlformats.org/presentationml/2006/main">
  <p:tag name="AS_UNIQUEID" val="211"/>
</p:tagLst>
</file>

<file path=ppt/tags/tag106.xml><?xml version="1.0" encoding="utf-8"?>
<p:tagLst xmlns:p="http://schemas.openxmlformats.org/presentationml/2006/main">
  <p:tag name="AS_UNIQUEID" val="212"/>
</p:tagLst>
</file>

<file path=ppt/tags/tag107.xml><?xml version="1.0" encoding="utf-8"?>
<p:tagLst xmlns:p="http://schemas.openxmlformats.org/presentationml/2006/main">
  <p:tag name="AS_UNIQUEID" val="213"/>
</p:tagLst>
</file>

<file path=ppt/tags/tag108.xml><?xml version="1.0" encoding="utf-8"?>
<p:tagLst xmlns:p="http://schemas.openxmlformats.org/presentationml/2006/main">
  <p:tag name="AS_UNIQUEID" val="214"/>
</p:tagLst>
</file>

<file path=ppt/tags/tag109.xml><?xml version="1.0" encoding="utf-8"?>
<p:tagLst xmlns:p="http://schemas.openxmlformats.org/presentationml/2006/main">
  <p:tag name="AS_UNIQUEID" val="215"/>
</p:tagLst>
</file>

<file path=ppt/tags/tag110.xml><?xml version="1.0" encoding="utf-8"?>
<p:tagLst xmlns:p="http://schemas.openxmlformats.org/presentationml/2006/main">
  <p:tag name="AS_UNIQUEID" val="216"/>
</p:tagLst>
</file>

<file path=ppt/tags/tag111.xml><?xml version="1.0" encoding="utf-8"?>
<p:tagLst xmlns:p="http://schemas.openxmlformats.org/presentationml/2006/main">
  <p:tag name="AS_UNIQUEID" val="217"/>
</p:tagLst>
</file>

<file path=ppt/tags/tag112.xml><?xml version="1.0" encoding="utf-8"?>
<p:tagLst xmlns:p="http://schemas.openxmlformats.org/presentationml/2006/main">
  <p:tag name="AS_UNIQUEID" val="218"/>
</p:tagLst>
</file>

<file path=ppt/tags/tag113.xml><?xml version="1.0" encoding="utf-8"?>
<p:tagLst xmlns:p="http://schemas.openxmlformats.org/presentationml/2006/main">
  <p:tag name="AS_UNIQUEID" val="219"/>
</p:tagLst>
</file>

<file path=ppt/tags/tag114.xml><?xml version="1.0" encoding="utf-8"?>
<p:tagLst xmlns:p="http://schemas.openxmlformats.org/presentationml/2006/main">
  <p:tag name="AS_UNIQUEID" val="220"/>
</p:tagLst>
</file>

<file path=ppt/tags/tag115.xml><?xml version="1.0" encoding="utf-8"?>
<p:tagLst xmlns:p="http://schemas.openxmlformats.org/presentationml/2006/main">
  <p:tag name="AS_UNIQUEID" val="221"/>
</p:tagLst>
</file>

<file path=ppt/tags/tag116.xml><?xml version="1.0" encoding="utf-8"?>
<p:tagLst xmlns:p="http://schemas.openxmlformats.org/presentationml/2006/main">
  <p:tag name="AS_UNIQUEID" val="222"/>
</p:tagLst>
</file>

<file path=ppt/tags/tag117.xml><?xml version="1.0" encoding="utf-8"?>
<p:tagLst xmlns:p="http://schemas.openxmlformats.org/presentationml/2006/main">
  <p:tag name="AS_UNIQUEID" val="223"/>
</p:tagLst>
</file>

<file path=ppt/tags/tag118.xml><?xml version="1.0" encoding="utf-8"?>
<p:tagLst xmlns:p="http://schemas.openxmlformats.org/presentationml/2006/main">
  <p:tag name="AS_UNIQUEID" val="224"/>
</p:tagLst>
</file>

<file path=ppt/tags/tag119.xml><?xml version="1.0" encoding="utf-8"?>
<p:tagLst xmlns:p="http://schemas.openxmlformats.org/presentationml/2006/main">
  <p:tag name="AS_UNIQUEID" val="225"/>
</p:tagLst>
</file>

<file path=ppt/tags/tag120.xml><?xml version="1.0" encoding="utf-8"?>
<p:tagLst xmlns:p="http://schemas.openxmlformats.org/presentationml/2006/main">
  <p:tag name="AS_UNIQUEID" val="226"/>
</p:tagLst>
</file>

<file path=ppt/tags/tag121.xml><?xml version="1.0" encoding="utf-8"?>
<p:tagLst xmlns:p="http://schemas.openxmlformats.org/presentationml/2006/main">
  <p:tag name="AS_UNIQUEID" val="227"/>
</p:tagLst>
</file>

<file path=ppt/tags/tag122.xml><?xml version="1.0" encoding="utf-8"?>
<p:tagLst xmlns:p="http://schemas.openxmlformats.org/presentationml/2006/main">
  <p:tag name="AS_UNIQUEID" val="228"/>
</p:tagLst>
</file>

<file path=ppt/tags/tag123.xml><?xml version="1.0" encoding="utf-8"?>
<p:tagLst xmlns:p="http://schemas.openxmlformats.org/presentationml/2006/main">
  <p:tag name="AS_UNIQUEID" val="229"/>
</p:tagLst>
</file>

<file path=ppt/tags/tag124.xml><?xml version="1.0" encoding="utf-8"?>
<p:tagLst xmlns:p="http://schemas.openxmlformats.org/presentationml/2006/main">
  <p:tag name="AS_UNIQUEID" val="230"/>
</p:tagLst>
</file>

<file path=ppt/tags/tag125.xml><?xml version="1.0" encoding="utf-8"?>
<p:tagLst xmlns:p="http://schemas.openxmlformats.org/presentationml/2006/main">
  <p:tag name="AS_UNIQUEID" val="231"/>
</p:tagLst>
</file>

<file path=ppt/tags/tag126.xml><?xml version="1.0" encoding="utf-8"?>
<p:tagLst xmlns:p="http://schemas.openxmlformats.org/presentationml/2006/main">
  <p:tag name="AS_UNIQUEID" val="232"/>
</p:tagLst>
</file>

<file path=ppt/tags/tag127.xml><?xml version="1.0" encoding="utf-8"?>
<p:tagLst xmlns:p="http://schemas.openxmlformats.org/presentationml/2006/main">
  <p:tag name="AS_UNIQUEID" val="233"/>
</p:tagLst>
</file>

<file path=ppt/tags/tag128.xml><?xml version="1.0" encoding="utf-8"?>
<p:tagLst xmlns:p="http://schemas.openxmlformats.org/presentationml/2006/main">
  <p:tag name="AS_UNIQUEID" val="234"/>
</p:tagLst>
</file>

<file path=ppt/tags/tag129.xml><?xml version="1.0" encoding="utf-8"?>
<p:tagLst xmlns:p="http://schemas.openxmlformats.org/presentationml/2006/main">
  <p:tag name="AS_UNIQUEID" val="235"/>
</p:tagLst>
</file>

<file path=ppt/tags/tag130.xml><?xml version="1.0" encoding="utf-8"?>
<p:tagLst xmlns:p="http://schemas.openxmlformats.org/presentationml/2006/main">
  <p:tag name="AS_UNIQUEID" val="236"/>
</p:tagLst>
</file>

<file path=ppt/tags/tag131.xml><?xml version="1.0" encoding="utf-8"?>
<p:tagLst xmlns:p="http://schemas.openxmlformats.org/presentationml/2006/main">
  <p:tag name="AS_UNIQUEID" val="237"/>
</p:tagLst>
</file>

<file path=ppt/tags/tag132.xml><?xml version="1.0" encoding="utf-8"?>
<p:tagLst xmlns:p="http://schemas.openxmlformats.org/presentationml/2006/main">
  <p:tag name="AS_UNIQUEID" val="238"/>
</p:tagLst>
</file>

<file path=ppt/tags/tag133.xml><?xml version="1.0" encoding="utf-8"?>
<p:tagLst xmlns:p="http://schemas.openxmlformats.org/presentationml/2006/main">
  <p:tag name="AS_UNIQUEID" val="239"/>
</p:tagLst>
</file>

<file path=ppt/tags/tag134.xml><?xml version="1.0" encoding="utf-8"?>
<p:tagLst xmlns:p="http://schemas.openxmlformats.org/presentationml/2006/main">
  <p:tag name="AS_UNIQUEID" val="240"/>
</p:tagLst>
</file>

<file path=ppt/tags/tag135.xml><?xml version="1.0" encoding="utf-8"?>
<p:tagLst xmlns:p="http://schemas.openxmlformats.org/presentationml/2006/main">
  <p:tag name="AS_UNIQUEID" val="241"/>
</p:tagLst>
</file>

<file path=ppt/tags/tag136.xml><?xml version="1.0" encoding="utf-8"?>
<p:tagLst xmlns:p="http://schemas.openxmlformats.org/presentationml/2006/main">
  <p:tag name="AS_UNIQUEID" val="242"/>
</p:tagLst>
</file>

<file path=ppt/tags/tag137.xml><?xml version="1.0" encoding="utf-8"?>
<p:tagLst xmlns:p="http://schemas.openxmlformats.org/presentationml/2006/main">
  <p:tag name="AS_UNIQUEID" val="243"/>
</p:tagLst>
</file>

<file path=ppt/tags/tag138.xml><?xml version="1.0" encoding="utf-8"?>
<p:tagLst xmlns:p="http://schemas.openxmlformats.org/presentationml/2006/main">
  <p:tag name="AS_UNIQUEID" val="244"/>
</p:tagLst>
</file>

<file path=ppt/tags/tag139.xml><?xml version="1.0" encoding="utf-8"?>
<p:tagLst xmlns:p="http://schemas.openxmlformats.org/presentationml/2006/main">
  <p:tag name="AS_UNIQUEID" val="245"/>
</p:tagLst>
</file>

<file path=ppt/tags/tag140.xml><?xml version="1.0" encoding="utf-8"?>
<p:tagLst xmlns:p="http://schemas.openxmlformats.org/presentationml/2006/main">
  <p:tag name="AS_UNIQUEID" val="246"/>
</p:tagLst>
</file>

<file path=ppt/tags/tag141.xml><?xml version="1.0" encoding="utf-8"?>
<p:tagLst xmlns:p="http://schemas.openxmlformats.org/presentationml/2006/main">
  <p:tag name="AS_UNIQUEID" val="247"/>
</p:tagLst>
</file>

<file path=ppt/tags/tag142.xml><?xml version="1.0" encoding="utf-8"?>
<p:tagLst xmlns:p="http://schemas.openxmlformats.org/presentationml/2006/main">
  <p:tag name="AS_UNIQUEID" val="248"/>
</p:tagLst>
</file>

<file path=ppt/tags/tag143.xml><?xml version="1.0" encoding="utf-8"?>
<p:tagLst xmlns:p="http://schemas.openxmlformats.org/presentationml/2006/main">
  <p:tag name="AS_UNIQUEID" val="249"/>
</p:tagLst>
</file>

<file path=ppt/tags/tag144.xml><?xml version="1.0" encoding="utf-8"?>
<p:tagLst xmlns:p="http://schemas.openxmlformats.org/presentationml/2006/main">
  <p:tag name="AS_UNIQUEID" val="250"/>
</p:tagLst>
</file>

<file path=ppt/tags/tag145.xml><?xml version="1.0" encoding="utf-8"?>
<p:tagLst xmlns:p="http://schemas.openxmlformats.org/presentationml/2006/main">
  <p:tag name="AS_UNIQUEID" val="251"/>
</p:tagLst>
</file>

<file path=ppt/tags/tag146.xml><?xml version="1.0" encoding="utf-8"?>
<p:tagLst xmlns:p="http://schemas.openxmlformats.org/presentationml/2006/main">
  <p:tag name="AS_UNIQUEID" val="252"/>
</p:tagLst>
</file>

<file path=ppt/tags/tag147.xml><?xml version="1.0" encoding="utf-8"?>
<p:tagLst xmlns:p="http://schemas.openxmlformats.org/presentationml/2006/main">
  <p:tag name="AS_UNIQUEID" val="253"/>
</p:tagLst>
</file>

<file path=ppt/tags/tag148.xml><?xml version="1.0" encoding="utf-8"?>
<p:tagLst xmlns:p="http://schemas.openxmlformats.org/presentationml/2006/main">
  <p:tag name="AS_UNIQUEID" val="254"/>
</p:tagLst>
</file>

<file path=ppt/tags/tag149.xml><?xml version="1.0" encoding="utf-8"?>
<p:tagLst xmlns:p="http://schemas.openxmlformats.org/presentationml/2006/main">
  <p:tag name="AS_UNIQUEID" val="255"/>
</p:tagLst>
</file>

<file path=ppt/tags/tag150.xml><?xml version="1.0" encoding="utf-8"?>
<p:tagLst xmlns:p="http://schemas.openxmlformats.org/presentationml/2006/main">
  <p:tag name="AS_UNIQUEID" val="256"/>
</p:tagLst>
</file>

<file path=ppt/tags/tag151.xml><?xml version="1.0" encoding="utf-8"?>
<p:tagLst xmlns:p="http://schemas.openxmlformats.org/presentationml/2006/main">
  <p:tag name="AS_UNIQUEID" val="257"/>
</p:tagLst>
</file>

<file path=ppt/tags/tag152.xml><?xml version="1.0" encoding="utf-8"?>
<p:tagLst xmlns:p="http://schemas.openxmlformats.org/presentationml/2006/main">
  <p:tag name="AS_UNIQUEID" val="258"/>
</p:tagLst>
</file>

<file path=ppt/tags/tag153.xml><?xml version="1.0" encoding="utf-8"?>
<p:tagLst xmlns:p="http://schemas.openxmlformats.org/presentationml/2006/main">
  <p:tag name="AS_UNIQUEID" val="259"/>
</p:tagLst>
</file>

<file path=ppt/tags/tag154.xml><?xml version="1.0" encoding="utf-8"?>
<p:tagLst xmlns:p="http://schemas.openxmlformats.org/presentationml/2006/main">
  <p:tag name="AS_UNIQUEID" val="260"/>
</p:tagLst>
</file>

<file path=ppt/tags/tag155.xml><?xml version="1.0" encoding="utf-8"?>
<p:tagLst xmlns:p="http://schemas.openxmlformats.org/presentationml/2006/main">
  <p:tag name="AS_UNIQUEID" val="261"/>
</p:tagLst>
</file>

<file path=ppt/tags/tag156.xml><?xml version="1.0" encoding="utf-8"?>
<p:tagLst xmlns:p="http://schemas.openxmlformats.org/presentationml/2006/main">
  <p:tag name="AS_UNIQUEID" val="262"/>
</p:tagLst>
</file>

<file path=ppt/tags/tag157.xml><?xml version="1.0" encoding="utf-8"?>
<p:tagLst xmlns:p="http://schemas.openxmlformats.org/presentationml/2006/main">
  <p:tag name="AS_UNIQUEID" val="263"/>
</p:tagLst>
</file>

<file path=ppt/tags/tag158.xml><?xml version="1.0" encoding="utf-8"?>
<p:tagLst xmlns:p="http://schemas.openxmlformats.org/presentationml/2006/main">
  <p:tag name="AS_UNIQUEID" val="264"/>
</p:tagLst>
</file>

<file path=ppt/tags/tag159.xml><?xml version="1.0" encoding="utf-8"?>
<p:tagLst xmlns:p="http://schemas.openxmlformats.org/presentationml/2006/main">
  <p:tag name="AS_UNIQUEID" val="265"/>
</p:tagLst>
</file>

<file path=ppt/tags/tag160.xml><?xml version="1.0" encoding="utf-8"?>
<p:tagLst xmlns:p="http://schemas.openxmlformats.org/presentationml/2006/main">
  <p:tag name="AS_UNIQUEID" val="266"/>
</p:tagLst>
</file>

<file path=ppt/tags/tag161.xml><?xml version="1.0" encoding="utf-8"?>
<p:tagLst xmlns:p="http://schemas.openxmlformats.org/presentationml/2006/main">
  <p:tag name="AS_UNIQUEID" val="267"/>
</p:tagLst>
</file>

<file path=ppt/tags/tag162.xml><?xml version="1.0" encoding="utf-8"?>
<p:tagLst xmlns:p="http://schemas.openxmlformats.org/presentationml/2006/main">
  <p:tag name="AS_UNIQUEID" val="268"/>
</p:tagLst>
</file>

<file path=ppt/tags/tag163.xml><?xml version="1.0" encoding="utf-8"?>
<p:tagLst xmlns:p="http://schemas.openxmlformats.org/presentationml/2006/main">
  <p:tag name="AS_UNIQUEID" val="269"/>
</p:tagLst>
</file>

<file path=ppt/tags/tag164.xml><?xml version="1.0" encoding="utf-8"?>
<p:tagLst xmlns:p="http://schemas.openxmlformats.org/presentationml/2006/main">
  <p:tag name="AS_UNIQUEID" val="270"/>
</p:tagLst>
</file>

<file path=ppt/tags/tag165.xml><?xml version="1.0" encoding="utf-8"?>
<p:tagLst xmlns:p="http://schemas.openxmlformats.org/presentationml/2006/main">
  <p:tag name="AS_UNIQUEID" val="271"/>
</p:tagLst>
</file>

<file path=ppt/tags/tag166.xml><?xml version="1.0" encoding="utf-8"?>
<p:tagLst xmlns:p="http://schemas.openxmlformats.org/presentationml/2006/main">
  <p:tag name="AS_UNIQUEID" val="272"/>
</p:tagLst>
</file>

<file path=ppt/tags/tag167.xml><?xml version="1.0" encoding="utf-8"?>
<p:tagLst xmlns:p="http://schemas.openxmlformats.org/presentationml/2006/main">
  <p:tag name="AS_UNIQUEID" val="273"/>
</p:tagLst>
</file>

<file path=ppt/tags/tag168.xml><?xml version="1.0" encoding="utf-8"?>
<p:tagLst xmlns:p="http://schemas.openxmlformats.org/presentationml/2006/main">
  <p:tag name="AS_UNIQUEID" val="274"/>
</p:tagLst>
</file>

<file path=ppt/tags/tag169.xml><?xml version="1.0" encoding="utf-8"?>
<p:tagLst xmlns:p="http://schemas.openxmlformats.org/presentationml/2006/main">
  <p:tag name="AS_UNIQUEID" val="275"/>
</p:tagLst>
</file>

<file path=ppt/tags/tag170.xml><?xml version="1.0" encoding="utf-8"?>
<p:tagLst xmlns:p="http://schemas.openxmlformats.org/presentationml/2006/main">
  <p:tag name="AS_UNIQUEID" val="276"/>
</p:tagLst>
</file>

<file path=ppt/tags/tag171.xml><?xml version="1.0" encoding="utf-8"?>
<p:tagLst xmlns:p="http://schemas.openxmlformats.org/presentationml/2006/main">
  <p:tag name="AS_UNIQUEID" val="277"/>
</p:tagLst>
</file>

<file path=ppt/tags/tag172.xml><?xml version="1.0" encoding="utf-8"?>
<p:tagLst xmlns:p="http://schemas.openxmlformats.org/presentationml/2006/main">
  <p:tag name="AS_UNIQUEID" val="278"/>
</p:tagLst>
</file>

<file path=ppt/tags/tag173.xml><?xml version="1.0" encoding="utf-8"?>
<p:tagLst xmlns:p="http://schemas.openxmlformats.org/presentationml/2006/main">
  <p:tag name="AS_UNIQUEID" val="279"/>
</p:tagLst>
</file>

<file path=ppt/tags/tag174.xml><?xml version="1.0" encoding="utf-8"?>
<p:tagLst xmlns:p="http://schemas.openxmlformats.org/presentationml/2006/main">
  <p:tag name="AS_UNIQUEID" val="280"/>
</p:tagLst>
</file>

<file path=ppt/tags/tag175.xml><?xml version="1.0" encoding="utf-8"?>
<p:tagLst xmlns:p="http://schemas.openxmlformats.org/presentationml/2006/main">
  <p:tag name="AS_UNIQUEID" val="281"/>
</p:tagLst>
</file>

<file path=ppt/tags/tag176.xml><?xml version="1.0" encoding="utf-8"?>
<p:tagLst xmlns:p="http://schemas.openxmlformats.org/presentationml/2006/main">
  <p:tag name="AS_UNIQUEID" val="282"/>
</p:tagLst>
</file>

<file path=ppt/tags/tag177.xml><?xml version="1.0" encoding="utf-8"?>
<p:tagLst xmlns:p="http://schemas.openxmlformats.org/presentationml/2006/main">
  <p:tag name="AS_UNIQUEID" val="283"/>
</p:tagLst>
</file>

<file path=ppt/tags/tag178.xml><?xml version="1.0" encoding="utf-8"?>
<p:tagLst xmlns:p="http://schemas.openxmlformats.org/presentationml/2006/main">
  <p:tag name="AS_UNIQUEID" val="284"/>
</p:tagLst>
</file>

<file path=ppt/tags/tag179.xml><?xml version="1.0" encoding="utf-8"?>
<p:tagLst xmlns:p="http://schemas.openxmlformats.org/presentationml/2006/main">
  <p:tag name="AS_UNIQUEID" val="285"/>
</p:tagLst>
</file>

<file path=ppt/tags/tag180.xml><?xml version="1.0" encoding="utf-8"?>
<p:tagLst xmlns:p="http://schemas.openxmlformats.org/presentationml/2006/main">
  <p:tag name="AS_UNIQUEID" val="286"/>
</p:tagLst>
</file>

<file path=ppt/tags/tag181.xml><?xml version="1.0" encoding="utf-8"?>
<p:tagLst xmlns:p="http://schemas.openxmlformats.org/presentationml/2006/main">
  <p:tag name="AS_UNIQUEID" val="287"/>
</p:tagLst>
</file>

<file path=ppt/tags/tag182.xml><?xml version="1.0" encoding="utf-8"?>
<p:tagLst xmlns:p="http://schemas.openxmlformats.org/presentationml/2006/main">
  <p:tag name="AS_UNIQUEID" val="288"/>
</p:tagLst>
</file>

<file path=ppt/tags/tag183.xml><?xml version="1.0" encoding="utf-8"?>
<p:tagLst xmlns:p="http://schemas.openxmlformats.org/presentationml/2006/main">
  <p:tag name="AS_UNIQUEID" val="289"/>
</p:tagLst>
</file>

<file path=ppt/tags/tag184.xml><?xml version="1.0" encoding="utf-8"?>
<p:tagLst xmlns:p="http://schemas.openxmlformats.org/presentationml/2006/main">
  <p:tag name="AS_UNIQUEID" val="290"/>
</p:tagLst>
</file>

<file path=ppt/tags/tag185.xml><?xml version="1.0" encoding="utf-8"?>
<p:tagLst xmlns:p="http://schemas.openxmlformats.org/presentationml/2006/main">
  <p:tag name="AS_UNIQUEID" val="291"/>
</p:tagLst>
</file>

<file path=ppt/tags/tag186.xml><?xml version="1.0" encoding="utf-8"?>
<p:tagLst xmlns:p="http://schemas.openxmlformats.org/presentationml/2006/main">
  <p:tag name="AS_UNIQUEID" val="292"/>
</p:tagLst>
</file>

<file path=ppt/tags/tag187.xml><?xml version="1.0" encoding="utf-8"?>
<p:tagLst xmlns:p="http://schemas.openxmlformats.org/presentationml/2006/main">
  <p:tag name="AS_UNIQUEID" val="293"/>
</p:tagLst>
</file>

<file path=ppt/tags/tag188.xml><?xml version="1.0" encoding="utf-8"?>
<p:tagLst xmlns:p="http://schemas.openxmlformats.org/presentationml/2006/main">
  <p:tag name="AS_UNIQUEID" val="294"/>
</p:tagLst>
</file>

<file path=ppt/tags/tag189.xml><?xml version="1.0" encoding="utf-8"?>
<p:tagLst xmlns:p="http://schemas.openxmlformats.org/presentationml/2006/main">
  <p:tag name="AS_UNIQUEID" val="295"/>
</p:tagLst>
</file>

<file path=ppt/tags/tag190.xml><?xml version="1.0" encoding="utf-8"?>
<p:tagLst xmlns:p="http://schemas.openxmlformats.org/presentationml/2006/main">
  <p:tag name="AS_UNIQUEID" val="296"/>
</p:tagLst>
</file>

<file path=ppt/tags/tag191.xml><?xml version="1.0" encoding="utf-8"?>
<p:tagLst xmlns:p="http://schemas.openxmlformats.org/presentationml/2006/main">
  <p:tag name="AS_UNIQUEID" val="297"/>
</p:tagLst>
</file>

<file path=ppt/tags/tag192.xml><?xml version="1.0" encoding="utf-8"?>
<p:tagLst xmlns:p="http://schemas.openxmlformats.org/presentationml/2006/main">
  <p:tag name="AS_UNIQUEID" val="298"/>
</p:tagLst>
</file>

<file path=ppt/tags/tag193.xml><?xml version="1.0" encoding="utf-8"?>
<p:tagLst xmlns:p="http://schemas.openxmlformats.org/presentationml/2006/main">
  <p:tag name="AS_UNIQUEID" val="299"/>
</p:tagLst>
</file>

<file path=ppt/tags/tag194.xml><?xml version="1.0" encoding="utf-8"?>
<p:tagLst xmlns:p="http://schemas.openxmlformats.org/presentationml/2006/main">
  <p:tag name="AS_UNIQUEID" val="300"/>
</p:tagLst>
</file>

<file path=ppt/tags/tag195.xml><?xml version="1.0" encoding="utf-8"?>
<p:tagLst xmlns:p="http://schemas.openxmlformats.org/presentationml/2006/main">
  <p:tag name="AS_UNIQUEID" val="301"/>
</p:tagLst>
</file>

<file path=ppt/tags/tag196.xml><?xml version="1.0" encoding="utf-8"?>
<p:tagLst xmlns:p="http://schemas.openxmlformats.org/presentationml/2006/main">
  <p:tag name="AS_UNIQUEID" val="302"/>
</p:tagLst>
</file>

<file path=ppt/tags/tag197.xml><?xml version="1.0" encoding="utf-8"?>
<p:tagLst xmlns:p="http://schemas.openxmlformats.org/presentationml/2006/main">
  <p:tag name="AS_UNIQUEID" val="303"/>
</p:tagLst>
</file>

<file path=ppt/tags/tag198.xml><?xml version="1.0" encoding="utf-8"?>
<p:tagLst xmlns:p="http://schemas.openxmlformats.org/presentationml/2006/main">
  <p:tag name="AS_UNIQUEID" val="304"/>
</p:tagLst>
</file>

<file path=ppt/tags/tag199.xml><?xml version="1.0" encoding="utf-8"?>
<p:tagLst xmlns:p="http://schemas.openxmlformats.org/presentationml/2006/main">
  <p:tag name="AS_UNIQUEID" val="305"/>
</p:tagLst>
</file>

<file path=ppt/tags/tag200.xml><?xml version="1.0" encoding="utf-8"?>
<p:tagLst xmlns:p="http://schemas.openxmlformats.org/presentationml/2006/main">
  <p:tag name="AS_UNIQUEID" val="306"/>
</p:tagLst>
</file>

<file path=ppt/tags/tag201.xml><?xml version="1.0" encoding="utf-8"?>
<p:tagLst xmlns:p="http://schemas.openxmlformats.org/presentationml/2006/main">
  <p:tag name="AS_UNIQUEID" val="307"/>
</p:tagLst>
</file>

<file path=ppt/tags/tag202.xml><?xml version="1.0" encoding="utf-8"?>
<p:tagLst xmlns:p="http://schemas.openxmlformats.org/presentationml/2006/main">
  <p:tag name="AS_UNIQUEID" val="308"/>
</p:tagLst>
</file>

<file path=ppt/tags/tag203.xml><?xml version="1.0" encoding="utf-8"?>
<p:tagLst xmlns:p="http://schemas.openxmlformats.org/presentationml/2006/main">
  <p:tag name="AS_UNIQUEID" val="309"/>
</p:tagLst>
</file>

<file path=ppt/tags/tag204.xml><?xml version="1.0" encoding="utf-8"?>
<p:tagLst xmlns:p="http://schemas.openxmlformats.org/presentationml/2006/main">
  <p:tag name="AS_UNIQUEID" val="310"/>
</p:tagLst>
</file>

<file path=ppt/tags/tag205.xml><?xml version="1.0" encoding="utf-8"?>
<p:tagLst xmlns:p="http://schemas.openxmlformats.org/presentationml/2006/main">
  <p:tag name="AS_UNIQUEID" val="311"/>
</p:tagLst>
</file>

<file path=ppt/tags/tag206.xml><?xml version="1.0" encoding="utf-8"?>
<p:tagLst xmlns:p="http://schemas.openxmlformats.org/presentationml/2006/main">
  <p:tag name="AS_UNIQUEID" val="312"/>
</p:tagLst>
</file>

<file path=ppt/tags/tag207.xml><?xml version="1.0" encoding="utf-8"?>
<p:tagLst xmlns:p="http://schemas.openxmlformats.org/presentationml/2006/main">
  <p:tag name="AS_UNIQUEID" val="313"/>
</p:tagLst>
</file>

<file path=ppt/tags/tag208.xml><?xml version="1.0" encoding="utf-8"?>
<p:tagLst xmlns:p="http://schemas.openxmlformats.org/presentationml/2006/main">
  <p:tag name="AS_UNIQUEID" val="314"/>
</p:tagLst>
</file>

<file path=ppt/tags/tag209.xml><?xml version="1.0" encoding="utf-8"?>
<p:tagLst xmlns:p="http://schemas.openxmlformats.org/presentationml/2006/main">
  <p:tag name="AS_UNIQUEID" val="315"/>
</p:tagLst>
</file>

<file path=ppt/tags/tag210.xml><?xml version="1.0" encoding="utf-8"?>
<p:tagLst xmlns:p="http://schemas.openxmlformats.org/presentationml/2006/main">
  <p:tag name="AS_UNIQUEID" val="316"/>
</p:tagLst>
</file>

<file path=ppt/tags/tag211.xml><?xml version="1.0" encoding="utf-8"?>
<p:tagLst xmlns:p="http://schemas.openxmlformats.org/presentationml/2006/main">
  <p:tag name="AS_UNIQUEID" val="317"/>
</p:tagLst>
</file>

<file path=ppt/tags/tag212.xml><?xml version="1.0" encoding="utf-8"?>
<p:tagLst xmlns:p="http://schemas.openxmlformats.org/presentationml/2006/main">
  <p:tag name="AS_UNIQUEID" val="318"/>
</p:tagLst>
</file>

<file path=ppt/tags/tag213.xml><?xml version="1.0" encoding="utf-8"?>
<p:tagLst xmlns:p="http://schemas.openxmlformats.org/presentationml/2006/main">
  <p:tag name="AS_UNIQUEID" val="319"/>
</p:tagLst>
</file>

<file path=ppt/tags/tag214.xml><?xml version="1.0" encoding="utf-8"?>
<p:tagLst xmlns:p="http://schemas.openxmlformats.org/presentationml/2006/main">
  <p:tag name="AS_UNIQUEID" val="320"/>
</p:tagLst>
</file>

<file path=ppt/tags/tag215.xml><?xml version="1.0" encoding="utf-8"?>
<p:tagLst xmlns:p="http://schemas.openxmlformats.org/presentationml/2006/main">
  <p:tag name="AS_UNIQUEID" val="321"/>
</p:tagLst>
</file>

<file path=ppt/tags/tag216.xml><?xml version="1.0" encoding="utf-8"?>
<p:tagLst xmlns:p="http://schemas.openxmlformats.org/presentationml/2006/main">
  <p:tag name="AS_UNIQUEID" val="322"/>
</p:tagLst>
</file>

<file path=ppt/tags/tag217.xml><?xml version="1.0" encoding="utf-8"?>
<p:tagLst xmlns:p="http://schemas.openxmlformats.org/presentationml/2006/main">
  <p:tag name="AS_UNIQUEID" val="323"/>
</p:tagLst>
</file>

<file path=ppt/tags/tag218.xml><?xml version="1.0" encoding="utf-8"?>
<p:tagLst xmlns:p="http://schemas.openxmlformats.org/presentationml/2006/main">
  <p:tag name="AS_UNIQUEID" val="324"/>
</p:tagLst>
</file>

<file path=ppt/tags/tag219.xml><?xml version="1.0" encoding="utf-8"?>
<p:tagLst xmlns:p="http://schemas.openxmlformats.org/presentationml/2006/main">
  <p:tag name="AS_UNIQUEID" val="325"/>
</p:tagLst>
</file>

<file path=ppt/tags/tag220.xml><?xml version="1.0" encoding="utf-8"?>
<p:tagLst xmlns:p="http://schemas.openxmlformats.org/presentationml/2006/main">
  <p:tag name="AS_UNIQUEID" val="326"/>
</p:tagLst>
</file>

<file path=ppt/tags/tag221.xml><?xml version="1.0" encoding="utf-8"?>
<p:tagLst xmlns:p="http://schemas.openxmlformats.org/presentationml/2006/main">
  <p:tag name="AS_UNIQUEID" val="327"/>
</p:tagLst>
</file>

<file path=ppt/tags/tag222.xml><?xml version="1.0" encoding="utf-8"?>
<p:tagLst xmlns:p="http://schemas.openxmlformats.org/presentationml/2006/main">
  <p:tag name="AS_UNIQUEID" val="328"/>
</p:tagLst>
</file>

<file path=ppt/tags/tag223.xml><?xml version="1.0" encoding="utf-8"?>
<p:tagLst xmlns:p="http://schemas.openxmlformats.org/presentationml/2006/main">
  <p:tag name="AS_UNIQUEID" val="329"/>
</p:tagLst>
</file>

<file path=ppt/tags/tag224.xml><?xml version="1.0" encoding="utf-8"?>
<p:tagLst xmlns:p="http://schemas.openxmlformats.org/presentationml/2006/main">
  <p:tag name="AS_UNIQUEID" val="330"/>
</p:tagLst>
</file>

<file path=ppt/tags/tag225.xml><?xml version="1.0" encoding="utf-8"?>
<p:tagLst xmlns:p="http://schemas.openxmlformats.org/presentationml/2006/main">
  <p:tag name="AS_UNIQUEID" val="331"/>
</p:tagLst>
</file>

<file path=ppt/tags/tag226.xml><?xml version="1.0" encoding="utf-8"?>
<p:tagLst xmlns:p="http://schemas.openxmlformats.org/presentationml/2006/main">
  <p:tag name="AS_UNIQUEID" val="332"/>
</p:tagLst>
</file>

<file path=ppt/tags/tag227.xml><?xml version="1.0" encoding="utf-8"?>
<p:tagLst xmlns:p="http://schemas.openxmlformats.org/presentationml/2006/main">
  <p:tag name="AS_UNIQUEID" val="333"/>
</p:tagLst>
</file>

<file path=ppt/tags/tag228.xml><?xml version="1.0" encoding="utf-8"?>
<p:tagLst xmlns:p="http://schemas.openxmlformats.org/presentationml/2006/main">
  <p:tag name="AS_UNIQUEID" val="334"/>
</p:tagLst>
</file>

<file path=ppt/tags/tag229.xml><?xml version="1.0" encoding="utf-8"?>
<p:tagLst xmlns:p="http://schemas.openxmlformats.org/presentationml/2006/main">
  <p:tag name="AS_UNIQUEID" val="335"/>
</p:tagLst>
</file>

<file path=ppt/tags/tag230.xml><?xml version="1.0" encoding="utf-8"?>
<p:tagLst xmlns:p="http://schemas.openxmlformats.org/presentationml/2006/main">
  <p:tag name="AS_UNIQUEID" val="336"/>
</p:tagLst>
</file>

<file path=ppt/tags/tag231.xml><?xml version="1.0" encoding="utf-8"?>
<p:tagLst xmlns:p="http://schemas.openxmlformats.org/presentationml/2006/main">
  <p:tag name="AS_UNIQUEID" val="337"/>
</p:tagLst>
</file>

<file path=ppt/tags/tag232.xml><?xml version="1.0" encoding="utf-8"?>
<p:tagLst xmlns:p="http://schemas.openxmlformats.org/presentationml/2006/main">
  <p:tag name="AS_UNIQUEID" val="181"/>
</p:tagLst>
</file>

<file path=ppt/tags/tag233.xml><?xml version="1.0" encoding="utf-8"?>
<p:tagLst xmlns:p="http://schemas.openxmlformats.org/presentationml/2006/main">
  <p:tag name="AS_UNIQUEID" val="181"/>
</p:tagLst>
</file>

<file path=ppt/tags/tag234.xml><?xml version="1.0" encoding="utf-8"?>
<p:tagLst xmlns:p="http://schemas.openxmlformats.org/presentationml/2006/main">
  <p:tag name="AS_UNIQUEID" val="338"/>
</p:tagLst>
</file>

<file path=ppt/tags/tag235.xml><?xml version="1.0" encoding="utf-8"?>
<p:tagLst xmlns:p="http://schemas.openxmlformats.org/presentationml/2006/main">
  <p:tag name="AS_UNIQUEID" val="339"/>
</p:tagLst>
</file>

<file path=ppt/tags/tag236.xml><?xml version="1.0" encoding="utf-8"?>
<p:tagLst xmlns:p="http://schemas.openxmlformats.org/presentationml/2006/main">
  <p:tag name="AS_UNIQUEID" val="340"/>
</p:tagLst>
</file>

<file path=ppt/tags/tag237.xml><?xml version="1.0" encoding="utf-8"?>
<p:tagLst xmlns:p="http://schemas.openxmlformats.org/presentationml/2006/main">
  <p:tag name="AS_UNIQUEID" val="341"/>
</p:tagLst>
</file>

<file path=ppt/tags/tag238.xml><?xml version="1.0" encoding="utf-8"?>
<p:tagLst xmlns:p="http://schemas.openxmlformats.org/presentationml/2006/main">
  <p:tag name="AS_UNIQUEID" val="342"/>
</p:tagLst>
</file>

<file path=ppt/tags/tag239.xml><?xml version="1.0" encoding="utf-8"?>
<p:tagLst xmlns:p="http://schemas.openxmlformats.org/presentationml/2006/main">
  <p:tag name="AS_UNIQUEID" val="343"/>
</p:tagLst>
</file>

<file path=ppt/tags/tag240.xml><?xml version="1.0" encoding="utf-8"?>
<p:tagLst xmlns:p="http://schemas.openxmlformats.org/presentationml/2006/main">
  <p:tag name="AS_UNIQUEID" val="344"/>
</p:tagLst>
</file>

<file path=ppt/tags/tag241.xml><?xml version="1.0" encoding="utf-8"?>
<p:tagLst xmlns:p="http://schemas.openxmlformats.org/presentationml/2006/main">
  <p:tag name="AS_UNIQUEID" val="345"/>
</p:tagLst>
</file>

<file path=ppt/tags/tag242.xml><?xml version="1.0" encoding="utf-8"?>
<p:tagLst xmlns:p="http://schemas.openxmlformats.org/presentationml/2006/main">
  <p:tag name="AS_UNIQUEID" val="181"/>
</p:tagLst>
</file>

<file path=ppt/tags/tag243.xml><?xml version="1.0" encoding="utf-8"?>
<p:tagLst xmlns:p="http://schemas.openxmlformats.org/presentationml/2006/main">
  <p:tag name="AS_UNIQUEID" val="346"/>
</p:tagLst>
</file>

<file path=ppt/tags/tag244.xml><?xml version="1.0" encoding="utf-8"?>
<p:tagLst xmlns:p="http://schemas.openxmlformats.org/presentationml/2006/main">
  <p:tag name="AS_UNIQUEID" val="347"/>
</p:tagLst>
</file>

<file path=ppt/tags/tag245.xml><?xml version="1.0" encoding="utf-8"?>
<p:tagLst xmlns:p="http://schemas.openxmlformats.org/presentationml/2006/main">
  <p:tag name="AS_UNIQUEID" val="348"/>
</p:tagLst>
</file>

<file path=ppt/tags/tag246.xml><?xml version="1.0" encoding="utf-8"?>
<p:tagLst xmlns:p="http://schemas.openxmlformats.org/presentationml/2006/main">
  <p:tag name="AS_UNIQUEID" val="349"/>
</p:tagLst>
</file>

<file path=ppt/tags/tag247.xml><?xml version="1.0" encoding="utf-8"?>
<p:tagLst xmlns:p="http://schemas.openxmlformats.org/presentationml/2006/main">
  <p:tag name="AS_UNIQUEID" val="350"/>
</p:tagLst>
</file>

<file path=ppt/tags/tag248.xml><?xml version="1.0" encoding="utf-8"?>
<p:tagLst xmlns:p="http://schemas.openxmlformats.org/presentationml/2006/main">
  <p:tag name="AS_UNIQUEID" val="351"/>
</p:tagLst>
</file>

<file path=ppt/tags/tag249.xml><?xml version="1.0" encoding="utf-8"?>
<p:tagLst xmlns:p="http://schemas.openxmlformats.org/presentationml/2006/main">
  <p:tag name="AS_UNIQUEID" val="352"/>
</p:tagLst>
</file>

<file path=ppt/tags/tag250.xml><?xml version="1.0" encoding="utf-8"?>
<p:tagLst xmlns:p="http://schemas.openxmlformats.org/presentationml/2006/main">
  <p:tag name="AS_UNIQUEID" val="353"/>
</p:tagLst>
</file>

<file path=ppt/tags/tag251.xml><?xml version="1.0" encoding="utf-8"?>
<p:tagLst xmlns:p="http://schemas.openxmlformats.org/presentationml/2006/main">
  <p:tag name="AS_UNIQUEID" val="354"/>
</p:tagLst>
</file>

<file path=ppt/tags/tag252.xml><?xml version="1.0" encoding="utf-8"?>
<p:tagLst xmlns:p="http://schemas.openxmlformats.org/presentationml/2006/main">
  <p:tag name="AS_UNIQUEID" val="355"/>
</p:tagLst>
</file>

<file path=ppt/tags/tag253.xml><?xml version="1.0" encoding="utf-8"?>
<p:tagLst xmlns:p="http://schemas.openxmlformats.org/presentationml/2006/main">
  <p:tag name="AS_UNIQUEID" val="356"/>
</p:tagLst>
</file>

<file path=ppt/tags/tag254.xml><?xml version="1.0" encoding="utf-8"?>
<p:tagLst xmlns:p="http://schemas.openxmlformats.org/presentationml/2006/main">
  <p:tag name="AS_UNIQUEID" val="357"/>
</p:tagLst>
</file>

<file path=ppt/tags/tag255.xml><?xml version="1.0" encoding="utf-8"?>
<p:tagLst xmlns:p="http://schemas.openxmlformats.org/presentationml/2006/main">
  <p:tag name="AS_UNIQUEID" val="181"/>
</p:tagLst>
</file>

<file path=ppt/tags/tag256.xml><?xml version="1.0" encoding="utf-8"?>
<p:tagLst xmlns:p="http://schemas.openxmlformats.org/presentationml/2006/main">
  <p:tag name="AS_UNIQUEID" val="358"/>
</p:tagLst>
</file>

<file path=ppt/tags/tag257.xml><?xml version="1.0" encoding="utf-8"?>
<p:tagLst xmlns:p="http://schemas.openxmlformats.org/presentationml/2006/main">
  <p:tag name="AS_UNIQUEID" val="359"/>
</p:tagLst>
</file>

<file path=ppt/tags/tag258.xml><?xml version="1.0" encoding="utf-8"?>
<p:tagLst xmlns:p="http://schemas.openxmlformats.org/presentationml/2006/main">
  <p:tag name="AS_UNIQUEID" val="360"/>
</p:tagLst>
</file>

<file path=ppt/tags/tag259.xml><?xml version="1.0" encoding="utf-8"?>
<p:tagLst xmlns:p="http://schemas.openxmlformats.org/presentationml/2006/main">
  <p:tag name="AS_UNIQUEID" val="361"/>
</p:tagLst>
</file>

<file path=ppt/tags/tag260.xml><?xml version="1.0" encoding="utf-8"?>
<p:tagLst xmlns:p="http://schemas.openxmlformats.org/presentationml/2006/main">
  <p:tag name="AS_UNIQUEID" val="362"/>
</p:tagLst>
</file>

<file path=ppt/tags/tag261.xml><?xml version="1.0" encoding="utf-8"?>
<p:tagLst xmlns:p="http://schemas.openxmlformats.org/presentationml/2006/main">
  <p:tag name="AS_UNIQUEID" val="363"/>
</p:tagLst>
</file>

<file path=ppt/tags/tag262.xml><?xml version="1.0" encoding="utf-8"?>
<p:tagLst xmlns:p="http://schemas.openxmlformats.org/presentationml/2006/main">
  <p:tag name="AS_UNIQUEID" val="364"/>
</p:tagLst>
</file>

<file path=ppt/tags/tag263.xml><?xml version="1.0" encoding="utf-8"?>
<p:tagLst xmlns:p="http://schemas.openxmlformats.org/presentationml/2006/main">
  <p:tag name="AS_UNIQUEID" val="365"/>
</p:tagLst>
</file>

<file path=ppt/tags/tag264.xml><?xml version="1.0" encoding="utf-8"?>
<p:tagLst xmlns:p="http://schemas.openxmlformats.org/presentationml/2006/main">
  <p:tag name="AS_UNIQUEID" val="181"/>
</p:tagLst>
</file>

<file path=ppt/tags/tag265.xml><?xml version="1.0" encoding="utf-8"?>
<p:tagLst xmlns:p="http://schemas.openxmlformats.org/presentationml/2006/main">
  <p:tag name="AS_UNIQUEID" val="366"/>
</p:tagLst>
</file>

<file path=ppt/tags/tag266.xml><?xml version="1.0" encoding="utf-8"?>
<p:tagLst xmlns:p="http://schemas.openxmlformats.org/presentationml/2006/main">
  <p:tag name="AS_UNIQUEID" val="181"/>
</p:tagLst>
</file>

<file path=ppt/tags/tag267.xml><?xml version="1.0" encoding="utf-8"?>
<p:tagLst xmlns:p="http://schemas.openxmlformats.org/presentationml/2006/main">
  <p:tag name="AS_UNIQUEID" val="367"/>
</p:tagLst>
</file>

<file path=ppt/tags/tag268.xml><?xml version="1.0" encoding="utf-8"?>
<p:tagLst xmlns:p="http://schemas.openxmlformats.org/presentationml/2006/main">
  <p:tag name="AS_UNIQUEID" val="368"/>
</p:tagLst>
</file>

<file path=ppt/tags/tag269.xml><?xml version="1.0" encoding="utf-8"?>
<p:tagLst xmlns:p="http://schemas.openxmlformats.org/presentationml/2006/main">
  <p:tag name="AS_UNIQUEID" val="369"/>
</p:tagLst>
</file>

<file path=ppt/tags/tag270.xml><?xml version="1.0" encoding="utf-8"?>
<p:tagLst xmlns:p="http://schemas.openxmlformats.org/presentationml/2006/main">
  <p:tag name="AS_UNIQUEID" val="370"/>
</p:tagLst>
</file>

<file path=ppt/tags/tag271.xml><?xml version="1.0" encoding="utf-8"?>
<p:tagLst xmlns:p="http://schemas.openxmlformats.org/presentationml/2006/main">
  <p:tag name="AS_UNIQUEID" val="371"/>
</p:tagLst>
</file>

<file path=ppt/tags/tag272.xml><?xml version="1.0" encoding="utf-8"?>
<p:tagLst xmlns:p="http://schemas.openxmlformats.org/presentationml/2006/main">
  <p:tag name="AS_UNIQUEID" val="372"/>
</p:tagLst>
</file>

<file path=ppt/tags/tag273.xml><?xml version="1.0" encoding="utf-8"?>
<p:tagLst xmlns:p="http://schemas.openxmlformats.org/presentationml/2006/main">
  <p:tag name="AS_UNIQUEID" val="373"/>
</p:tagLst>
</file>

<file path=ppt/tags/tag274.xml><?xml version="1.0" encoding="utf-8"?>
<p:tagLst xmlns:p="http://schemas.openxmlformats.org/presentationml/2006/main">
  <p:tag name="AS_UNIQUEID" val="374"/>
</p:tagLst>
</file>

<file path=ppt/tags/tag275.xml><?xml version="1.0" encoding="utf-8"?>
<p:tagLst xmlns:p="http://schemas.openxmlformats.org/presentationml/2006/main">
  <p:tag name="AS_UNIQUEID" val="375"/>
</p:tagLst>
</file>

<file path=ppt/tags/tag276.xml><?xml version="1.0" encoding="utf-8"?>
<p:tagLst xmlns:p="http://schemas.openxmlformats.org/presentationml/2006/main">
  <p:tag name="AS_UNIQUEID" val="376"/>
</p:tagLst>
</file>

<file path=ppt/tags/tag277.xml><?xml version="1.0" encoding="utf-8"?>
<p:tagLst xmlns:p="http://schemas.openxmlformats.org/presentationml/2006/main">
  <p:tag name="AS_UNIQUEID" val="377"/>
</p:tagLst>
</file>

<file path=ppt/tags/tag278.xml><?xml version="1.0" encoding="utf-8"?>
<p:tagLst xmlns:p="http://schemas.openxmlformats.org/presentationml/2006/main">
  <p:tag name="AS_UNIQUEID" val="378"/>
</p:tagLst>
</file>

<file path=ppt/tags/tag279.xml><?xml version="1.0" encoding="utf-8"?>
<p:tagLst xmlns:p="http://schemas.openxmlformats.org/presentationml/2006/main">
  <p:tag name="AS_UNIQUEID" val="379"/>
</p:tagLst>
</file>

<file path=ppt/tags/tag280.xml><?xml version="1.0" encoding="utf-8"?>
<p:tagLst xmlns:p="http://schemas.openxmlformats.org/presentationml/2006/main">
  <p:tag name="AS_UNIQUEID" val="380"/>
</p:tagLst>
</file>

<file path=ppt/tags/tag281.xml><?xml version="1.0" encoding="utf-8"?>
<p:tagLst xmlns:p="http://schemas.openxmlformats.org/presentationml/2006/main">
  <p:tag name="AS_UNIQUEID" val="381"/>
</p:tagLst>
</file>

<file path=ppt/tags/tag282.xml><?xml version="1.0" encoding="utf-8"?>
<p:tagLst xmlns:p="http://schemas.openxmlformats.org/presentationml/2006/main">
  <p:tag name="AS_UNIQUEID" val="382"/>
  <p:tag name="KSO_WM_UNIT_TABLE_BEAUTIFY" val="smartTable{f81a3f05-f458-4722-9db1-190553558893}"/>
  <p:tag name="TABLE_ENDDRAG_ORIGIN_RECT" val="911*372"/>
  <p:tag name="TABLE_ENDDRAG_RECT" val="37*115*911*372"/>
</p:tagLst>
</file>

<file path=ppt/tags/tag283.xml><?xml version="1.0" encoding="utf-8"?>
<p:tagLst xmlns:p="http://schemas.openxmlformats.org/presentationml/2006/main">
  <p:tag name="AS_UNIQUEID" val="383"/>
</p:tagLst>
</file>

<file path=ppt/tags/tag284.xml><?xml version="1.0" encoding="utf-8"?>
<p:tagLst xmlns:p="http://schemas.openxmlformats.org/presentationml/2006/main">
  <p:tag name="AS_UNIQUEID" val="384"/>
</p:tagLst>
</file>

<file path=ppt/tags/tag285.xml><?xml version="1.0" encoding="utf-8"?>
<p:tagLst xmlns:p="http://schemas.openxmlformats.org/presentationml/2006/main">
  <p:tag name="AS_UNIQUEID" val="385"/>
</p:tagLst>
</file>

<file path=ppt/tags/tag286.xml><?xml version="1.0" encoding="utf-8"?>
<p:tagLst xmlns:p="http://schemas.openxmlformats.org/presentationml/2006/main">
  <p:tag name="AS_UNIQUEID" val="386"/>
</p:tagLst>
</file>

<file path=ppt/tags/tag287.xml><?xml version="1.0" encoding="utf-8"?>
<p:tagLst xmlns:p="http://schemas.openxmlformats.org/presentationml/2006/main">
  <p:tag name="AS_UNIQUEID" val="387"/>
</p:tagLst>
</file>

<file path=ppt/tags/tag288.xml><?xml version="1.0" encoding="utf-8"?>
<p:tagLst xmlns:p="http://schemas.openxmlformats.org/presentationml/2006/main">
  <p:tag name="AS_UNIQUEID" val="388"/>
</p:tagLst>
</file>

<file path=ppt/tags/tag289.xml><?xml version="1.0" encoding="utf-8"?>
<p:tagLst xmlns:p="http://schemas.openxmlformats.org/presentationml/2006/main">
  <p:tag name="AS_UNIQUEID" val="389"/>
</p:tagLst>
</file>

<file path=ppt/tags/tag290.xml><?xml version="1.0" encoding="utf-8"?>
<p:tagLst xmlns:p="http://schemas.openxmlformats.org/presentationml/2006/main">
  <p:tag name="AS_UNIQUEID" val="390"/>
</p:tagLst>
</file>

<file path=ppt/tags/tag291.xml><?xml version="1.0" encoding="utf-8"?>
<p:tagLst xmlns:p="http://schemas.openxmlformats.org/presentationml/2006/main">
  <p:tag name="AS_UNIQUEID" val="391"/>
</p:tagLst>
</file>

<file path=ppt/tags/tag292.xml><?xml version="1.0" encoding="utf-8"?>
<p:tagLst xmlns:p="http://schemas.openxmlformats.org/presentationml/2006/main">
  <p:tag name="AS_UNIQUEID" val="392"/>
</p:tagLst>
</file>

<file path=ppt/tags/tag293.xml><?xml version="1.0" encoding="utf-8"?>
<p:tagLst xmlns:p="http://schemas.openxmlformats.org/presentationml/2006/main">
  <p:tag name="AS_UNIQUEID" val="393"/>
</p:tagLst>
</file>

<file path=ppt/tags/tag294.xml><?xml version="1.0" encoding="utf-8"?>
<p:tagLst xmlns:p="http://schemas.openxmlformats.org/presentationml/2006/main">
  <p:tag name="AS_UNIQUEID" val="394"/>
</p:tagLst>
</file>

<file path=ppt/tags/tag295.xml><?xml version="1.0" encoding="utf-8"?>
<p:tagLst xmlns:p="http://schemas.openxmlformats.org/presentationml/2006/main">
  <p:tag name="AS_UNIQUEID" val="395"/>
</p:tagLst>
</file>

<file path=ppt/tags/tag296.xml><?xml version="1.0" encoding="utf-8"?>
<p:tagLst xmlns:p="http://schemas.openxmlformats.org/presentationml/2006/main">
  <p:tag name="AS_UNIQUEID" val="396"/>
</p:tagLst>
</file>

<file path=ppt/tags/tag297.xml><?xml version="1.0" encoding="utf-8"?>
<p:tagLst xmlns:p="http://schemas.openxmlformats.org/presentationml/2006/main">
  <p:tag name="AS_UNIQUEID" val="397"/>
</p:tagLst>
</file>

<file path=ppt/tags/tag298.xml><?xml version="1.0" encoding="utf-8"?>
<p:tagLst xmlns:p="http://schemas.openxmlformats.org/presentationml/2006/main">
  <p:tag name="AS_UNIQUEID" val="398"/>
</p:tagLst>
</file>

<file path=ppt/tags/tag299.xml><?xml version="1.0" encoding="utf-8"?>
<p:tagLst xmlns:p="http://schemas.openxmlformats.org/presentationml/2006/main">
  <p:tag name="AS_UNIQUEID" val="399"/>
</p:tagLst>
</file>

<file path=ppt/tags/tag300.xml><?xml version="1.0" encoding="utf-8"?>
<p:tagLst xmlns:p="http://schemas.openxmlformats.org/presentationml/2006/main">
  <p:tag name="AS_UNIQUEID" val="400"/>
</p:tagLst>
</file>

<file path=ppt/tags/tag301.xml><?xml version="1.0" encoding="utf-8"?>
<p:tagLst xmlns:p="http://schemas.openxmlformats.org/presentationml/2006/main">
  <p:tag name="AS_UNIQUEID" val="401"/>
  <p:tag name="KSO_WM_UNIT_TABLE_BEAUTIFY" val="smartTable{57d4072a-5f46-4d05-9caa-6523f196013c}"/>
  <p:tag name="TABLE_ENDDRAG_ORIGIN_RECT" val="899*98"/>
  <p:tag name="TABLE_ENDDRAG_RECT" val="37*202*899*98"/>
</p:tagLst>
</file>

<file path=ppt/tags/tag302.xml><?xml version="1.0" encoding="utf-8"?>
<p:tagLst xmlns:p="http://schemas.openxmlformats.org/presentationml/2006/main">
  <p:tag name="AS_UNIQUEID" val="402"/>
</p:tagLst>
</file>

<file path=ppt/tags/tag303.xml><?xml version="1.0" encoding="utf-8"?>
<p:tagLst xmlns:p="http://schemas.openxmlformats.org/presentationml/2006/main">
  <p:tag name="AS_UNIQUEID" val="403"/>
</p:tagLst>
</file>

<file path=ppt/tags/tag304.xml><?xml version="1.0" encoding="utf-8"?>
<p:tagLst xmlns:p="http://schemas.openxmlformats.org/presentationml/2006/main">
  <p:tag name="AS_UNIQUEID" val="404"/>
</p:tagLst>
</file>

<file path=ppt/tags/tag305.xml><?xml version="1.0" encoding="utf-8"?>
<p:tagLst xmlns:p="http://schemas.openxmlformats.org/presentationml/2006/main">
  <p:tag name="AS_UNIQUEID" val="405"/>
</p:tagLst>
</file>

<file path=ppt/tags/tag306.xml><?xml version="1.0" encoding="utf-8"?>
<p:tagLst xmlns:p="http://schemas.openxmlformats.org/presentationml/2006/main">
  <p:tag name="AS_UNIQUEID" val="406"/>
</p:tagLst>
</file>

<file path=ppt/tags/tag307.xml><?xml version="1.0" encoding="utf-8"?>
<p:tagLst xmlns:p="http://schemas.openxmlformats.org/presentationml/2006/main">
  <p:tag name="AS_UNIQUEID" val="407"/>
</p:tagLst>
</file>

<file path=ppt/tags/tag308.xml><?xml version="1.0" encoding="utf-8"?>
<p:tagLst xmlns:p="http://schemas.openxmlformats.org/presentationml/2006/main">
  <p:tag name="AS_UNIQUEID" val="408"/>
</p:tagLst>
</file>

<file path=ppt/tags/tag309.xml><?xml version="1.0" encoding="utf-8"?>
<p:tagLst xmlns:p="http://schemas.openxmlformats.org/presentationml/2006/main">
  <p:tag name="AS_UNIQUEID" val="409"/>
</p:tagLst>
</file>

<file path=ppt/tags/tag310.xml><?xml version="1.0" encoding="utf-8"?>
<p:tagLst xmlns:p="http://schemas.openxmlformats.org/presentationml/2006/main">
  <p:tag name="AS_UNIQUEID" val="410"/>
</p:tagLst>
</file>

<file path=ppt/tags/tag311.xml><?xml version="1.0" encoding="utf-8"?>
<p:tagLst xmlns:p="http://schemas.openxmlformats.org/presentationml/2006/main">
  <p:tag name="AS_UNIQUEID" val="411"/>
</p:tagLst>
</file>

<file path=ppt/tags/tag312.xml><?xml version="1.0" encoding="utf-8"?>
<p:tagLst xmlns:p="http://schemas.openxmlformats.org/presentationml/2006/main">
  <p:tag name="AS_UNIQUEID" val="412"/>
</p:tagLst>
</file>

<file path=ppt/tags/tag313.xml><?xml version="1.0" encoding="utf-8"?>
<p:tagLst xmlns:p="http://schemas.openxmlformats.org/presentationml/2006/main">
  <p:tag name="AS_UNIQUEID" val="413"/>
</p:tagLst>
</file>

<file path=ppt/tags/tag314.xml><?xml version="1.0" encoding="utf-8"?>
<p:tagLst xmlns:p="http://schemas.openxmlformats.org/presentationml/2006/main">
  <p:tag name="AS_UNIQUEID" val="414"/>
</p:tagLst>
</file>

<file path=ppt/tags/tag315.xml><?xml version="1.0" encoding="utf-8"?>
<p:tagLst xmlns:p="http://schemas.openxmlformats.org/presentationml/2006/main">
  <p:tag name="AS_UNIQUEID" val="415"/>
</p:tagLst>
</file>

<file path=ppt/tags/tag316.xml><?xml version="1.0" encoding="utf-8"?>
<p:tagLst xmlns:p="http://schemas.openxmlformats.org/presentationml/2006/main">
  <p:tag name="AS_UNIQUEID" val="416"/>
</p:tagLst>
</file>

<file path=ppt/tags/tag317.xml><?xml version="1.0" encoding="utf-8"?>
<p:tagLst xmlns:p="http://schemas.openxmlformats.org/presentationml/2006/main">
  <p:tag name="AS_UNIQUEID" val="417"/>
</p:tagLst>
</file>

<file path=ppt/tags/tag318.xml><?xml version="1.0" encoding="utf-8"?>
<p:tagLst xmlns:p="http://schemas.openxmlformats.org/presentationml/2006/main">
  <p:tag name="AS_UNIQUEID" val="418"/>
  <p:tag name="KSO_WM_UNIT_TABLE_BEAUTIFY" val="smartTable{57d4072a-5f46-4d05-9caa-6523f196013c}"/>
  <p:tag name="TABLE_ENDDRAG_ORIGIN_RECT" val="899*98"/>
  <p:tag name="TABLE_ENDDRAG_RECT" val="37*202*899*98"/>
</p:tagLst>
</file>

<file path=ppt/tags/tag319.xml><?xml version="1.0" encoding="utf-8"?>
<p:tagLst xmlns:p="http://schemas.openxmlformats.org/presentationml/2006/main">
  <p:tag name="AS_UNIQUEID" val="419"/>
</p:tagLst>
</file>

<file path=ppt/tags/tag320.xml><?xml version="1.0" encoding="utf-8"?>
<p:tagLst xmlns:p="http://schemas.openxmlformats.org/presentationml/2006/main">
  <p:tag name="AS_UNIQUEID" val="420"/>
</p:tagLst>
</file>

<file path=ppt/tags/tag321.xml><?xml version="1.0" encoding="utf-8"?>
<p:tagLst xmlns:p="http://schemas.openxmlformats.org/presentationml/2006/main">
  <p:tag name="AS_UNIQUEID" val="421"/>
</p:tagLst>
</file>

<file path=ppt/tags/tag322.xml><?xml version="1.0" encoding="utf-8"?>
<p:tagLst xmlns:p="http://schemas.openxmlformats.org/presentationml/2006/main">
  <p:tag name="AS_UNIQUEID" val="422"/>
</p:tagLst>
</file>

<file path=ppt/tags/tag323.xml><?xml version="1.0" encoding="utf-8"?>
<p:tagLst xmlns:p="http://schemas.openxmlformats.org/presentationml/2006/main">
  <p:tag name="AS_UNIQUEID" val="423"/>
</p:tagLst>
</file>

<file path=ppt/tags/tag324.xml><?xml version="1.0" encoding="utf-8"?>
<p:tagLst xmlns:p="http://schemas.openxmlformats.org/presentationml/2006/main">
  <p:tag name="AS_UNIQUEID" val="424"/>
</p:tagLst>
</file>

<file path=ppt/tags/tag325.xml><?xml version="1.0" encoding="utf-8"?>
<p:tagLst xmlns:p="http://schemas.openxmlformats.org/presentationml/2006/main">
  <p:tag name="AS_UNIQUEID" val="425"/>
</p:tagLst>
</file>

<file path=ppt/tags/tag326.xml><?xml version="1.0" encoding="utf-8"?>
<p:tagLst xmlns:p="http://schemas.openxmlformats.org/presentationml/2006/main">
  <p:tag name="AS_UNIQUEID" val="426"/>
</p:tagLst>
</file>

<file path=ppt/tags/tag327.xml><?xml version="1.0" encoding="utf-8"?>
<p:tagLst xmlns:p="http://schemas.openxmlformats.org/presentationml/2006/main">
  <p:tag name="AS_UNIQUEID" val="427"/>
</p:tagLst>
</file>

<file path=ppt/tags/tag328.xml><?xml version="1.0" encoding="utf-8"?>
<p:tagLst xmlns:p="http://schemas.openxmlformats.org/presentationml/2006/main">
  <p:tag name="AS_UNIQUEID" val="428"/>
</p:tagLst>
</file>

<file path=ppt/tags/tag329.xml><?xml version="1.0" encoding="utf-8"?>
<p:tagLst xmlns:p="http://schemas.openxmlformats.org/presentationml/2006/main">
  <p:tag name="AS_UNIQUEID" val="504"/>
</p:tagLst>
</file>

<file path=ppt/tags/tag330.xml><?xml version="1.0" encoding="utf-8"?>
<p:tagLst xmlns:p="http://schemas.openxmlformats.org/presentationml/2006/main">
  <p:tag name="AS_UNIQUEID" val="505"/>
</p:tagLst>
</file>

<file path=ppt/tags/tag33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芣苢》《插秧歌》联读">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ytlvtlqh">
      <a:majorFont>
        <a:latin typeface="微软雅黑"/>
        <a:ea typeface="义启小魏楷"/>
        <a:cs typeface="Arial"/>
      </a:majorFont>
      <a:minorFont>
        <a:latin typeface="微软雅黑"/>
        <a:ea typeface="义启小魏楷"/>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微软雅黑</vt:lpstr>
      <vt:lpstr>义启小魏楷</vt:lpstr>
      <vt:lpstr>思源黑体 CN Bold</vt:lpstr>
      <vt:lpstr>方正楷体_GB2312</vt:lpstr>
      <vt:lpstr>颜真卿楷书</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2024-09-11T22:40:37.280</cp:lastPrinted>
  <dcterms:created xsi:type="dcterms:W3CDTF">2024-09-11T14:40:37Z</dcterms:created>
  <dcterms:modified xsi:type="dcterms:W3CDTF">2024-09-11T14:40:39Z</dcterms:modified>
</cp:coreProperties>
</file>