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EC69A-C185-432C-B60D-C75EDC7DE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8CE06-0BDB-4F68-A019-2D1609380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A6A19-A586-45C0-A08F-5D69F07E6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54746-4605-4F10-A133-6EB4A83BA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ECBD7E-A0C3-4A1B-A5D1-BE2E7DD15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32FB6-6574-43F5-A3E6-5928B56F7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CF48F9-40E8-4139-A8C7-BF80EADAB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BD851A-82A2-4249-9218-01FF7E442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C48A8-3D9F-42FC-B456-8C9819582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6D886-40CE-4D7B-AA01-AA7A893D0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363DC-8CF6-424D-A3C8-315209099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2022310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制作医院查房PPT图片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查房后工作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图片展示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制作一份医院查房的PPT图片，用于向患者和家属介绍查房流程、注意事项以及相关医疗知识。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随着医疗技术的进步，患者对医疗服务的需求日益增长，了解查房流程和注意事项对于提高医疗服务质量、加强医患沟通具有重要意义。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医生、护士及相关医疗人员提前了解患者病情、病史等信息，准备必要的检查设备和资料。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医生、护士等医疗人员进入病房，对患者进行问诊、体查，评估病情，制定或调整治疗方案。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查房后工作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整理查房记录，向患者及家属反馈病情及治疗方案，安排后续检查和治疗计划。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负责查房的主要人员，需具备丰富的医学知识和临床经验。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协助医生进行查房，关注患者的病情变化和护理情况。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参与查房，学习临床知识和积累实践经验。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实习生或进修医生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查房人员的确定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查房车：用于放置医疗设备和资料，方便移动。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7936" r="7936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4355" r="4355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听诊器、血压计等常用医疗器具：用于检查患者的生命体征。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PPT图片：用于展示患者的病情、治疗方案和医学知识。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查房物品的准备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根据患者的病情和医生的日程安排，确定合适的查房时间。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安排合理的时间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提前通知相关人员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17" r="18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保持时间充足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确保参与查房的人员能够准时到场，并做好相关准备。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确保有足够的时间进行查房，以便全面了解患者的病情和治疗情况。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查房时间的安排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确定查房目的、了解患者病情、准备相关资料和工具。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向患者介绍查房目的、自我介绍、核对患者身份。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开始阶段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进行体格检查、询问病史、分析检查结果。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总结查房内容、给出诊断和治疗建议、告知患者及家属后续注意事项。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结束阶段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1751" r="2175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https://d.book118.com/465202231022011042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2024-09-03T01:59:58.755</cp:lastPrinted>
  <dcterms:created xsi:type="dcterms:W3CDTF">2024-09-02T17:59:58Z</dcterms:created>
  <dcterms:modified xsi:type="dcterms:W3CDTF">2024-09-02T18:00:00Z</dcterms:modified>
</cp:coreProperties>
</file>