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93703CE-B0F3-403B-A347-9DD829ED0B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E4A55C-961C-43EA-82C9-AC50802664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FFE9474-DCE3-490A-9964-1ED5827D7A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1CE33D2-369C-4115-B92B-A8A691C8C8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73C22BC-8F1E-424B-BAD6-58FE056D155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35343F8-D223-47B8-9533-8B04E49E851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C37F175-CE78-480D-9C88-7459762887C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38AA08-A666-4440-958D-A902FCF9CE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4C70E16-CEE0-4018-AFE6-0373E85499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AA8A5D-F5E1-4C99-9B1B-DB779F3376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BCBEB0-F6A5-4E9C-BEB9-C8B895A008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5204214010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月子餐品牌商业模式设计的团队协作与沟通能力</a:t>
            </a:r>
          </a:p>
        </p:txBody>
      </p:sp>
      <p:sp>
        <p:nvSpPr>
          <p:cNvPr id="3" name="TextBox 3"/>
          <p:cNvSpPr txBox="1"/>
          <p:nvPr/>
        </p:nvSpPr>
        <p:spPr>
          <a:xfrm>
            <a:off x="489687" y="5731877"/>
            <a:ext cx="24479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alpha val="100000"/>
                  </a:schemeClr>
                </a:solidFill>
                <a:latin typeface="Microsoft Yahei"/>
                <a:ea typeface="Microsoft Yahei"/>
                <a:cs typeface="Microsoft Yahei"/>
              </a:rPr>
              <a:t>汇报人：XX</a:t>
            </a:r>
          </a:p>
        </p:txBody>
      </p:sp>
      <p:sp>
        <p:nvSpPr>
          <p:cNvPr id="4" name="TextBox 4"/>
          <p:cNvSpPr txBox="1"/>
          <p:nvPr/>
        </p:nvSpPr>
        <p:spPr>
          <a:xfrm>
            <a:off x="2831743" y="5731877"/>
            <a:ext cx="693420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alpha val="100000"/>
                  </a:scheme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商业模式设计概述</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团队协作在商业模式设计中的实践</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沟通能力在商业模式设计中的提升</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团队协作与沟通能力在月子餐品牌商业模式设计中的案例分析</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分析当前月子餐市场的竞争态势，强调团队协作与沟通能力在品牌商业模式设计中的关键作用。</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提出加强团队协作与沟通能力的建议，以提高月子餐品牌商业模式的创新能力和市场竞争力。</a:t>
            </a:r>
          </a:p>
        </p:txBody>
      </p:sp>
      <p:pic>
        <p:nvPicPr>
          <p:cNvPr id="7" name="Picture 7"/>
          <p:cNvPicPr>
            <a:picLocks noChangeAspect="1"/>
          </p:cNvPicPr>
          <p:nvPr/>
        </p:nvPicPr>
        <p:blipFill>
          <a:blip r:embed="rId2"/>
          <a:srcRect l="9704" r="9704"/>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9733" r="9733"/>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25261" r="2526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探讨月子餐品牌商业模式设计的团队协作与沟通能力的重要性。</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16" b="116"/>
          <a:stretch>
            <a:fillRect/>
          </a:stretch>
        </p:blipFill>
        <p:spPr>
          <a:xfrm>
            <a:off x="882858" y="1563009"/>
            <a:ext cx="2465519" cy="2459823"/>
          </a:xfrm>
          <a:prstGeom prst="rect">
            <a:avLst/>
          </a:prstGeom>
        </p:spPr>
      </p:pic>
      <p:pic>
        <p:nvPicPr>
          <p:cNvPr id="3" name="Picture 3"/>
          <p:cNvPicPr>
            <a:picLocks noChangeAspect="1"/>
          </p:cNvPicPr>
          <p:nvPr/>
        </p:nvPicPr>
        <p:blipFill>
          <a:blip r:embed="rId3"/>
          <a:srcRect t="116" b="116"/>
          <a:stretch>
            <a:fillRect/>
          </a:stretch>
        </p:blipFill>
        <p:spPr>
          <a:xfrm>
            <a:off x="3561054" y="1563009"/>
            <a:ext cx="2465519" cy="2459823"/>
          </a:xfrm>
          <a:prstGeom prst="rect">
            <a:avLst/>
          </a:prstGeom>
        </p:spPr>
      </p:pic>
      <p:pic>
        <p:nvPicPr>
          <p:cNvPr id="4" name="Picture 4"/>
          <p:cNvPicPr>
            <a:picLocks noChangeAspect="1"/>
          </p:cNvPicPr>
          <p:nvPr/>
        </p:nvPicPr>
        <p:blipFill>
          <a:blip r:embed="rId4"/>
          <a:srcRect t="116" b="116"/>
          <a:stretch>
            <a:fillRect/>
          </a:stretch>
        </p:blipFill>
        <p:spPr>
          <a:xfrm>
            <a:off x="6239251" y="1563009"/>
            <a:ext cx="2465519" cy="2459823"/>
          </a:xfrm>
          <a:prstGeom prst="rect">
            <a:avLst/>
          </a:prstGeom>
        </p:spPr>
      </p:pic>
      <p:pic>
        <p:nvPicPr>
          <p:cNvPr id="5" name="Picture 5"/>
          <p:cNvPicPr>
            <a:picLocks noChangeAspect="1"/>
          </p:cNvPicPr>
          <p:nvPr/>
        </p:nvPicPr>
        <p:blipFill>
          <a:blip r:embed="rId5"/>
          <a:srcRect t="116" b="116"/>
          <a:stretch>
            <a:fillRect/>
          </a:stretch>
        </p:blipFill>
        <p:spPr>
          <a:xfrm>
            <a:off x="8917448" y="1563009"/>
            <a:ext cx="2465519" cy="2459823"/>
          </a:xfrm>
          <a:prstGeom prst="rect">
            <a:avLst/>
          </a:prstGeom>
        </p:spPr>
      </p:pic>
      <p:sp>
        <p:nvSpPr>
          <p:cNvPr id="6" name="AutoShape 6"/>
          <p:cNvSpPr/>
          <p:nvPr/>
        </p:nvSpPr>
        <p:spPr>
          <a:xfrm>
            <a:off x="1401243" y="3336168"/>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079439" y="3336168"/>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66032" y="3336168"/>
            <a:ext cx="1368351" cy="146042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757636" y="3336168"/>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7981"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月子餐品牌商业模式设计的现状与挑战。</a:t>
            </a:r>
            <a:endParaRPr lang="en-US" sz="1100"/>
          </a:p>
        </p:txBody>
      </p:sp>
      <p:sp>
        <p:nvSpPr>
          <p:cNvPr id="11" name="AutoShape 11"/>
          <p:cNvSpPr/>
          <p:nvPr/>
        </p:nvSpPr>
        <p:spPr>
          <a:xfrm>
            <a:off x="3586178"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团队协作在月子餐品牌商业模式设计中的重要性。</a:t>
            </a:r>
            <a:endParaRPr lang="en-US" sz="1100"/>
          </a:p>
        </p:txBody>
      </p:sp>
      <p:sp>
        <p:nvSpPr>
          <p:cNvPr id="12" name="AutoShape 12"/>
          <p:cNvSpPr/>
          <p:nvPr/>
        </p:nvSpPr>
        <p:spPr>
          <a:xfrm>
            <a:off x="6264374" y="5054414"/>
            <a:ext cx="2415273" cy="999925"/>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沟通能力在月子餐品牌商业模式设计中的关键作用。</a:t>
            </a:r>
            <a:endParaRPr lang="en-US" sz="1100"/>
          </a:p>
        </p:txBody>
      </p:sp>
      <p:sp>
        <p:nvSpPr>
          <p:cNvPr id="13" name="AutoShape 13"/>
          <p:cNvSpPr/>
          <p:nvPr/>
        </p:nvSpPr>
        <p:spPr>
          <a:xfrm>
            <a:off x="8942570"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加强团队协作与沟通能力的策略与建议。</a:t>
            </a:r>
            <a:endParaRPr lang="en-US" sz="1100"/>
          </a:p>
        </p:txBody>
      </p:sp>
      <p:sp>
        <p:nvSpPr>
          <p:cNvPr id="14" name="TextBox 14"/>
          <p:cNvSpPr txBox="1"/>
          <p:nvPr/>
        </p:nvSpPr>
        <p:spPr>
          <a:xfrm>
            <a:off x="1431442" y="3725383"/>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15" name="TextBox 15"/>
          <p:cNvSpPr txBox="1"/>
          <p:nvPr/>
        </p:nvSpPr>
        <p:spPr>
          <a:xfrm>
            <a:off x="4111824"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16" name="TextBox 16"/>
          <p:cNvSpPr txBox="1"/>
          <p:nvPr/>
        </p:nvSpPr>
        <p:spPr>
          <a:xfrm>
            <a:off x="6790020"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17" name="TextBox 17"/>
          <p:cNvSpPr txBox="1"/>
          <p:nvPr/>
        </p:nvSpPr>
        <p:spPr>
          <a:xfrm>
            <a:off x="9468217"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商业模式设计概述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商业模式是指企业为了实现价值创造和获取利润而构建的一系列交易结构、业务逻辑和运营方式的总称。</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商业模式的定义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成功的商业模式是企业持续盈利和竞争优势的基础，能够明确企业的价值主张、客户群体、渠道和合作关系等关键要素。</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商业模式的重要性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商业模式的定义与重要性</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月子餐品牌需根据产妇的个人体质、口味偏好等因素，提供个性化的餐饮服务。</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强调个性化服务</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注重产品品质</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线上线下融合</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2500" b="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月子餐作为特殊时期的食品，对产品品质和安全有更高要求。</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月子餐品牌需充分利用线上平台进行品牌推广和客户服务，同时线下提供优质的餐饮体验。</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月子餐品牌商业模式的特点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团队成员通过充分沟通和协作，能够激发更多的创意和想法，为商业模式设计提供更多可能性。</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促进创意产生</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团队成员通过沟通和协作，可以对商业模式设计方案进行充分讨论和评估，确保其可行性和有效性。</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确保方案可行性</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良好的团队协作和沟通能力有助于团队成员之间的默契配合，提高商业模式设计的执行效率。</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提高执行效率</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团队协作与沟通能力在商业模式设计中的作用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团队协作在商业模式设计中的实践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建立共同的目标和愿景</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通过明确团队目标和愿景，激发团队成员的积极性和凝聚力，共同致力于商业模式设计的成功。</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选拔具备相关经验和专业知识的成员</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确保团队成员具备月子餐品牌商业模式设计所需的专业背景和实践经验。</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注重团队成员的互补性</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在选拔团队成员时，充分考虑各自的专业领域和技能，以实现团队成员之间的优势互补。</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组建高效团队</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分配具体任务和责任</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根据团队成员的专业背景和技能，合理分配具体的任务和责任，确保每项工作得到有效执行。</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建立监督和评估机制</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设立定期的团队会议和进度汇报，以监督团队成员的工作进展和成果，确保项目按计划推进。</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确定团队领导者和核心成员</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指定具有丰富经验和领导力的成员担任团队领导者，并明确核心成员的角色和职责。</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明确团队角色与责任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通过定期的团队会议，促进团队成员之间的交流和沟通，及时分享进展、解决问题和调整策略。</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定期召开团队会议</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采用在线协作工具如腾讯会议、钉钉等，提高团队沟通效率，便于远程协作和文件共享。</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利用在线协作工具</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倡导团队成员之间开放、坦诚的沟通氛围，鼓励提出建设性意见和反馈，以促进团队成长和进步。</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鼓励开放和坦诚的沟通氛围</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建立有效沟通机制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https://d.book118.com/465204214010011104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2024-09-13T16:39:14.400</cp:lastPrinted>
  <dcterms:created xsi:type="dcterms:W3CDTF">2024-09-13T08:39:14Z</dcterms:created>
  <dcterms:modified xsi:type="dcterms:W3CDTF">2024-09-13T08:39:16Z</dcterms:modified>
</cp:coreProperties>
</file>