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CBDF3-D944-403A-9C37-C30273DAF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7D8BB-8362-4D67-B020-7940A1F1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E518E-29A8-4452-A1FD-D40E95DBE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1965E-DE7A-42FF-8BC9-233FC4C8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E300D-65D3-4615-B8D3-D2867E5FB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826DB-4874-436F-8C9A-9840341C5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6CCD0-DE1D-42B8-9B77-79DE4968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D9A8D-4AC6-4061-8EEB-8AFE951D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D4B86-2437-4BE2-9DE2-E4F484FF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3A0E0-2FE8-441F-8697-8717C3E18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5559E-302C-47B7-BD95-AA84B9AE0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10011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神经内科中风护理查房ppt课件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中风护理的挑战和解决方案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中风是一种急性脑血管事件，由于脑部血管阻塞或破裂导致脑组织损伤。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缺血性中风和出血性中风，前者由脑血管阻塞引起，后者由脑血管破裂引起。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突然出现的肢体麻木、无力、言语不清、视力模糊、眩晕等。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偏瘫、偏盲、失语、意识障碍等。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64" r="118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中风的常见症状和体征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中风是导致成人残疾的主要原因之一，可导致长期功能障碍、生活质量下降和心理负担加重。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中风可能导致认知障碍、抑郁、焦虑等心理问题，以及长期康复和护理的需求。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中风的影响和后果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通过专业的护理，帮助患者进行康复训练，提高肢体功能和日常生活能力。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促进患者功能恢复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有效的护理可以预防中风后常见的并发症，如肺部感染、褥疮等，降低患者的死亡率。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通过护理帮助患者调整心理状态，增强自我护理能力，提高生活质量。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护理在中风康复中的作用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重点是监测病情变化，确保患者安全，预防并发症的发生。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92" r="190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333" b="5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重点是进行康复训练，促进患者功能恢复，提高生活质量。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关注患者的长期健康状况，提供持续的护理和健康指导。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不同阶段的中风护理重点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关注患者的心理健康，提供心理疏导和支持，帮助患者树立信心。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向患者和家属普及中风相关知识，提高他们的自我护理能力。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鼓励患者积极参与社会活动，提供必要的支持，帮助他们回归社会。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提高中风患者的生活质量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https://d.book118.com/465210011100011041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2024-09-01T18:06:13.908</cp:lastPrinted>
  <dcterms:created xsi:type="dcterms:W3CDTF">2024-09-01T10:06:13Z</dcterms:created>
  <dcterms:modified xsi:type="dcterms:W3CDTF">2024-09-01T10:06:15Z</dcterms:modified>
</cp:coreProperties>
</file>