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31BCB-9A4D-49A3-BC92-579E7546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0AA2D-301B-4A88-B454-591728B2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A0A3B-DDB4-472E-8E4E-F5775725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97B3F-91C1-4697-902C-B3E77CE6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0CF3C-B252-4F49-AB5C-28F82F73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61396-0C49-45E4-A7F5-E80E5B0C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BF413-1C3A-4B92-B76C-12C7D4C74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C6B51-0F5B-4546-9C10-A6F94DD4C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137BD-FC42-434E-93CC-AD06A2CDB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AF82A-4768-4AC3-9A1D-3F7B43A65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E8BDA-2D0C-4684-8FD8-49734E3D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100332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针对呼吸道感染患者的基于WI的诊断方法研究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基于WI的诊断方法原理及优势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实验设计与数据收集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呼吸道感染是一种常见疾病，其发病率和死亡率一直居高不下，给患者的身体健康和生命安全带来严重威胁。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呼吸道感染现状及危害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传统的呼吸道感染诊断方法主要依赖于临床症状、体征和实验室检查，但这些方法存在一定的主观性和误差率，无法满足精准医疗的需求。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传统诊断方法的局限性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基于无线电信号（WI）的诊断方法具有非接触式、快速、准确等优势，为呼吸道感染的诊断提供了新的思路和方法。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基于WI的诊断方法优势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国外在基于WI的诊断方法方面起步较早，已经取得了一定的研究成果，如利用无线电信号监测呼吸频率、咳嗽声等参数来判断呼吸道感染的类型和程度。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国内在基于WI的诊断方法方面研究相对较少，但近年来随着医疗技术的不断发展和创新，越来越多的学者开始关注这一领域，并取得了一定的研究进展。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随着人工智能、大数据等技术的不断发展，基于WI的诊断方法将更加智能化、精准化，为呼吸道感染的诊断和治疗提供更加科学、有效的手段。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本研究旨在探索基于WI的呼吸道感染诊断方法，通过采集患者的无线电信号数据，提取特征参数并建立诊断模型，实现对呼吸道感染的快速、准确诊断。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本研究将为呼吸道感染的诊断提供新的思路和方法，提高诊断的准确性和效率，减少患者的痛苦和医疗费用支出。同时，本研究还将推动医疗技术的创新和发展，为精准医疗的实现奠定基础。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呼吸道感染是指由病毒、细菌、真菌、寄生虫等微生物引起的呼吸道炎症性疾病。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根据感染部位不同，可分为上呼吸道感染和下呼吸道感染；根据病程不同，可分为急性呼吸道感染和慢性呼吸道感染。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呼吸道感染是常见疾病，发病率较高，尤其在儿童、老年人和免疫力低下人群中更为常见。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呼吸道感染的发病具有一定的季节性，如流感在冬季和春季高发。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呼吸道感染主要通过飞沫传播，也可通过接触传播。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呼吸道感染可引起发热、咳嗽、咳痰、呼吸困难等症状，严重影响患者的生活质量。若治疗不及时或不彻底，可导致并发症，如肺炎、心肌炎等，甚至危及生命。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呼吸道感染具有传染性，可引起局部或大规模爆发，对社会稳定和经济发展造成不良影响。此外，呼吸道感染的治疗需要消耗大量的医疗资源和费用，给社会带来沉重负担。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基于WI的诊断方法原理及优势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电磁波传播原理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WI技术利用电磁波在人体组织中的传播特性，通过测量反射、透射等信号变化，获取组织内部结构和生理信息。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通过对接收到的信号进行数据分析与处理，提取与呼吸道感染相关的特征参数，如组织密度、炎症程度等。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指导患者采取合适的体位，保持呼吸平稳，以减少运动伪影对图像质量的影响。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使用专门的WI设备对患者进行扫描，采集电磁波信号数据。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WI数据采集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对采集到的数据进行图像处理，提取与呼吸道感染相关的特征信息。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图像处理与分析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根据分析结果，输出诊断报告，为患者提供针对性的治疗建议。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诊断结果输出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基于WI的诊断方法流程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https://d.book118.com/465210033203011101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2024-09-10T00:37:17.582</cp:lastPrinted>
  <dcterms:created xsi:type="dcterms:W3CDTF">2024-09-09T16:37:17Z</dcterms:created>
  <dcterms:modified xsi:type="dcterms:W3CDTF">2024-09-09T16:37:19Z</dcterms:modified>
</cp:coreProperties>
</file>