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9F9BE-CBD7-4358-8432-0624D7C7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0C1B1-84AD-4DFC-9E15-853040FD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5677C-13B5-45B5-844E-EA8DFAFE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E8564-1B3B-4356-8E08-AC8B22CB9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4A44C-4679-4D45-9C82-2EB7ED4E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A9E2D-2F24-4CC9-A242-B7B93563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279BC-53C9-4B24-BA26-718A7CC31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DC3CB-97B5-49EF-83CB-A9A4C3D65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AC64E-3154-4E72-9F83-DEBEE6B6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A78F5-0228-4089-A2B6-2BBB5471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27201-174C-460F-99EA-E213102E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110212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民政个人年终总结报告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民政政策落实情况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基层民政服务能力提升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群众满意度调查结果分析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总结反思与自我评价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负责民政对象管理、救助管理、婚姻登记、社会组织管理等工作。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全面完成了年度工作任务，实现了民政工作的规范化和信息化。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完善社会救助制度，提高救助标准，扩大救助范围，确保困难群众基本生活。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社会救助体系建设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社区治理创新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75" r="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养老服务发展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推进社区治理创新，加强社区自治、德治、法治建设，提高社区治理水平。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加快养老服务设施建设，提高养老服务质量，满足老年人多样化需求。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重点工作推进情况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通过加强团队协作、合理分配任务、提高工作效率等方式缓解工作压力。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积极争取政府和社会资源支持，拓宽资金来源渠道，提高工作保障能力。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加强与群众沟通交流，及时了解群众需求，不断改进工作方式方法。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群众诉求多样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困难与问题解决方案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民政政策落实情况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确保符合条件的困难家庭及时纳入低保，按时足额发放低保金。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最低生活保障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对遭遇突发事件、意外伤害、重大疾病等导致基本生活陷入困境的家庭或个人给予临时救助。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临时救助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完善特困人员供养制度，提高供养标准，确保特困人员基本生活。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特困人员供养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社会救助体系完善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优抚安置政策实施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退役军人安置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积极落实退役军人安置政策，做好就业创业扶持、优待抚恤等工作。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优抚对象服务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完善优抚对象服务体系，提高优抚对象抚恤补助标准，保障优抚对象合法权益。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烈士褒扬和纪念设施保护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加强烈士褒扬工作，完善烈士纪念设施保护管理制度。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社区服务设施完善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加强社区服务设施建设，提高社区服务水平，满足居民多元化需求。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社区协商民主建设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推进社区协商民主建设，促进居民参与社区治理，增强社区自治能力。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社区文化培育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开展丰富多彩的社区文化活动，培育社区文化，增强社区凝聚力。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社区治理创新举措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基层民政服务能力提升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对社区服务中心、养老服务机构等场所进行设施升级和环境优化。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服务场所改造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购置先进的服务设备，如智能化养老设备、残疾人辅助器具等。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设备采购与更新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推进公共场所无障碍设施建设和改造，提高特殊群体出行便利性。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无障碍环境建设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服务设施建设与改善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专业培训实施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组织定期开展业务培训、技能提升和法律法规培训等活动。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人才引进策略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加大招聘力度，吸引更多具备专业背景和实际经验的人才加入。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针对不同岗位需求，制定详细的培训计划和课程安排。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专业人才培训与引进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https://d.book118.com/465211021212011034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2024-08-30T04:54:25.032</cp:lastPrinted>
  <dcterms:created xsi:type="dcterms:W3CDTF">2024-08-29T20:54:25Z</dcterms:created>
  <dcterms:modified xsi:type="dcterms:W3CDTF">2024-08-29T20:54:27Z</dcterms:modified>
</cp:coreProperties>
</file>