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18B5-95FF-4DEF-A518-2ACF77CD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3F87-7FBC-4666-9B35-9957E7BD9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2A0B4-6D05-4923-876A-95A0310A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9E7C8-2C7C-4D2A-B3C2-2E2C71C9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CB0E9-530D-49A6-B859-53FA56BC1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BF837-938E-4AA5-BF4F-F7868A3F2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B33D1-8DDE-4B28-B8E3-3322E9B9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23D0B-7741-453A-89C9-1A35AB91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957CC-AB87-4663-8F3C-7F56B9ED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5AFF0-34B3-4ABF-A93D-F57B4489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55D6B-4795-414B-8A60-E79897F4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1402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生产安全必须加强宣传引导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加强宣传引导的措施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宣传引导的重点内容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企业与政府部门的责任与义务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安全生产事关人民群众生命财产安全，关乎经济社会发展大局。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近年来，生产安全事故频发，给人民群众生命财产安全带来严重威胁。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加强生产安全宣传引导，提高全社会安全意识，是预防和减少生产安全事故的重要途径。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通过宣传引导，提高全社会对生产安全的重视程度，增强企业和个人的安全责任意识，营造安全生产的良好氛围。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深入开展生产安全宣传教育，普及安全知识，推广安全文化，加强安全培训，提高安全素质。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宣传引导可以强化企业和个人的安全责任意识，促进安全生产责任制的落实。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宣传引导可以营造安全生产的良好氛围，推动形成人人关注安全、人人参与安全的良好局面。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506" r="125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宣传引导是提高全社会安全意识的重要手段。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宣传引导的重要性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48" r="58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09" r="16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生产安全事故频发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包括机械伤害、物体打击、高处坠落、触电等。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如瓦斯爆炸、透水、冒顶等，常导致群死群伤。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主要涉及坍塌、起重伤害、高处坠落等。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包括道路交通事故、铁路交通事故、航空交通事故等。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工业企业事故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矿山事故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建筑施工事故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交通运输事故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333" r="53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重生产轻安全，忽视员工安全培训和教育。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企业负责人安全意识不足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缺乏自我保护意识，违规操作现象普遍。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员工安全意识不强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对生产安全关注度不够，缺乏基本的安全常识。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社会公众安全意识有待提高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安全意识淡薄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安全管理制度不健全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应急救援体系不完善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安全管理不到位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企业缺乏完善的安全管理制度和操作规程。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政府部门对企业安全生产的监管力度不够，存在监管漏洞。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企业在安全设施、安全培训等方面的投入不足。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企业在应对突发事故时，缺乏有效的应急救援措施和预案。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加强宣传引导的措施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编制宣传材料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制作生产安全宣传海报、宣传手册、宣传片等材料，确保内容丰富、形式多样。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确定宣传目标和对象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明确生产安全宣传的目标和受众，包括企业负责人、员工、社会公众等。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制定宣传策略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根据宣传目标和对象，制定具体的宣传策略，包括宣传内容、宣传方式、宣传时间等。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制定全面的宣传计划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利用新媒体平台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积极利用微博、微信、抖音等新媒体平台，开展生产安全知识普及和案例分析。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开展线下活动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组织生产安全知识讲座、安全技能培训、安全文化展览等线下活动，提高员工和社会公众的安全意识。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创新宣传形式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采用动画、漫画、短视频等易于传播和接受的形式，增强宣传的趣味性和吸引力。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创新宣传方式和手段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强调安全风险和防范措施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重点宣传生产过程中的安全风险和防范措施，提高员工的安全意识和应对能力。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及时更新宣传内容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随着生产安全形势的变化和法律法规的更新，及时更新宣传内容，确保其时效性和准确性。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针对不同受众制定不同内容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根据企业负责人、员工、社会公众等不同受众的需求，制定具有针对性的宣传内容。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加强宣传内容的针对性和实效性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宣传引导的重点内容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大力宣传《安全生产法》等相关法律法规，提高企业和员工的安全生产法律意识。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普及安全生产法律知识，引导企业依法依规开展生产经营活动。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加强对安全生产违法行为的舆论监督，营造遵法守法的良好氛围。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https://d.book118.com/465214020141011112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2024-09-18T21:11:07.820</cp:lastPrinted>
  <dcterms:created xsi:type="dcterms:W3CDTF">2024-09-18T13:11:07Z</dcterms:created>
  <dcterms:modified xsi:type="dcterms:W3CDTF">2024-09-18T13:11:10Z</dcterms:modified>
</cp:coreProperties>
</file>