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F1744C0-5F04-430C-B6AD-2F3FB1030E6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7D1D9E-2A11-468B-AE57-30ED47EBF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D30A92-3FF5-4CF9-ABCC-9153710D3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F9CC4-7880-41C7-B763-60BA21547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32042-A346-4F40-88CE-411738390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856481-17D2-4582-BC25-1B0AB9E2E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C76411-5DC0-4E1C-85E7-DEAE46718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C864FE-B54C-4708-A114-EF121B142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666F23-F7C3-4659-8A21-087E951D1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460AE0-C004-4D3A-82B8-820A4615E3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259AC-7787-492A-AAD8-84832AFFA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E61393-1DCE-4041-919B-98C2CB950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40F85F1-683A-4B72-814D-0317E93D84E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CC847FC-9E71-4DA3-A886-B0D539A7705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522111313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学生心理健康发展讲座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简介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学生心理问题的症状与原因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学生心理健康的培养与促进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思考与讨论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结语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课程背景介绍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本学生心理健康发展讲座旨在探讨学生心理健康的重要性，促进学生心理健康的提升，帮助学生更好地面对现代社会的挑战。通过本讲座，我们希望引起学生对心理健康的关注，提升他们的心理素养。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学生心理健康现状分析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学生心理问题存在普遍性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普遍性问题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学校和家庭在促进学生心理健康中的作用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促进作用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现代社会对学生心理健康的影响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教学方式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互动讲解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小组讨论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积极参与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主动思考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反思总结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讲座内容概述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主要内容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心理健康重要性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心理问题预防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心理调适方法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讲座参与要求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提出问题和分享经验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积极参与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表达想法和感受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勇于表达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确保有效学习效果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保持专注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希望通过本讲座，学生能够加深对心理健康的认识，学会有效的心理调适方法，提升自身的心理素养，更好地适应社会生活。谢谢大家的参与！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学生心理问题的症状与原因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学生心理问题的常见症状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表现为不安、焦躁、紧张等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焦虑情绪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表现为情绪低落、消极思维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抑郁情绪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害怕与他人交流、人际关系问题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社交障碍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学生心理问题的原因分析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学习任务过重导致心理负担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学业压力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家庭矛盾、家庭氛围影响心理健康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家庭环境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与同学、老师之间的交往问题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学校作用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建立心理健康教育课程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提供心理咨询服务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关注学生学习、生活状态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合作方式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家校沟通合作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建立学生心理健康档案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共同举办心理健康活动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家庭和学校在学生心理健康中的作用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家庭作用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提供安全稳定的家庭环境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倾听学生的情感需求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关注学生的日常生活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学生心理问题的预防和干预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预防学生心理问题是整体教育工作的重要组成部分。学生、家庭和学校三方共同参与心理健康工作，可以有效减少心理问题的发生。及时干预学生心理问题，可以避免问题进一步恶化，提升学生的心理健康水平。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学生心理问题的预防和干预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加强学生心理健康意识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建立心理健康教育课程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为学生提供情绪支持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提供心理咨询服务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共同关注学生心理健康问题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促进家校合作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学生心理问题的预防和干预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预防和干预学生心理问题需要家庭、学校和社会各方的共同努力。建立全面的心理健康教育体系，加强心理咨询服务，培养学生的心理韧性和情绪管理能力，是有效预防和干预学生心理问题的重要途径。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学生心理健康的培养与促进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学生情绪管理能力的培养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生情绪管理是关注学生内心世界的重要环节，良好的情绪管理能够提升学生的心理健康水平。培养学生情绪管理能力需要从认识自己情绪、积极表达情绪、调节情绪等方面着手，帮助学生更好地应对各种情绪波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学生情绪管理能力的培养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了解自己内心的情绪变化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认识自己的情绪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有效表达内心真实感受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积极表达情绪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学会有效调节情绪状态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调节情绪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学会主动向他人或专业人士寻求支持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寻求帮助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学生压力应对策略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分析学生面临的压力根源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压力来源分析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探讨如何有效地应对各种压力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有效应对策略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培养学生建立健康的应对压力机制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建立健康机制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指导学生调整心态面对压力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心态调整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学生人际关系的处理技巧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学生在成长过程中面临着复杂的人际关系，学会有效处理人际关系对于促进学生心理健康至关重要。学生可通过倾听、沟通、尊重他人等方式建立和谐人际关系，从而增进友谊、解决矛盾，实现自我提升。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建立真诚沟通渠道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善于表达自己的想法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尊重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尊重他人的权利和个性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学会包容和接纳不同意见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解决矛盾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学会妥善处理人际矛盾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通过沟通寻求共识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学生人际关系的处理技巧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倾听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倾听他人需求和情感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尊重他人观点和感受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https://d.book118.com/465221113131011124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145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学生心理健康发展讲座</vt:lpstr>
      <vt:lpstr>目录</vt:lpstr>
      <vt:lpstr>第1章 简介</vt:lpstr>
      <vt:lpstr> </vt:lpstr>
      <vt:lpstr>学生心理健康现状分析</vt:lpstr>
      <vt:lpstr>讲座内容概述</vt:lpstr>
      <vt:lpstr>讲座参与要求</vt:lpstr>
      <vt:lpstr>结尾</vt:lpstr>
      <vt:lpstr>第2章 学生心理问题的症状与原因</vt:lpstr>
      <vt:lpstr>学生心理问题的常见症状</vt:lpstr>
      <vt:lpstr>学生心理问题的原因分析</vt:lpstr>
      <vt:lpstr>家庭和学校在学生心理健康中的作用</vt:lpstr>
      <vt:lpstr> </vt:lpstr>
      <vt:lpstr>学生心理问题的预防和干预</vt:lpstr>
      <vt:lpstr>学生心理问题的预防和干预</vt:lpstr>
      <vt:lpstr>第3章 学生心理健康的培养与促进</vt:lpstr>
      <vt:lpstr> </vt:lpstr>
      <vt:lpstr>学生情绪管理能力的培养</vt:lpstr>
      <vt:lpstr>学生压力应对策略</vt:lpstr>
      <vt:lpstr> </vt:lpstr>
      <vt:lpstr>学生人际关系的处理技巧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2024-09-28T17:08:22.945</cp:lastPrinted>
  <dcterms:created xsi:type="dcterms:W3CDTF">2024-09-28T09:08:22Z</dcterms:created>
  <dcterms:modified xsi:type="dcterms:W3CDTF">2024-09-28T09:08:24Z</dcterms:modified>
</cp:coreProperties>
</file>