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1EC6A-06B1-4F85-A1A9-AE4A60E01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294AF-4B36-429A-96B1-D11AFDC81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FAE2B-3E84-48CA-8442-9AD10A0B9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BA30A-DB83-438D-A12E-1D1E0966C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D191E9-8F0B-4B8C-95CE-A4E853A16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BDFD09-C27C-490A-8FAC-C54D07405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6D5A9-C79F-4D78-AD7E-1F4686901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20D01-4D85-4B98-8686-D8509F192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D26FF-EFB0-4C92-ABFC-4DCEFB782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FE2C7-7929-4C96-9A8E-907680286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A3605-7A37-4F8B-B8F0-7D2B02694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211341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二手物品网络交易平台运行机制及义务承担规则\n## 1.二手物品网络交易平台概述\n### 1.1二手物品网络交易平台定义与特点\n### 1.2二手物品网络交易平台的发展历程\n### 1.3二手物品网络交易平台的市场规模\n## 2.二手物品网络交易平台运行机制\n### 2.1平台交易流程与用户角色分析\n### 2.2平台信息发布与审核机制\n### 2.3平台交易安全与支付规则\n## 3.二手物品网络交易平台义务承担规则\n### 3.1平台在交易过程中的法律义务\n### 3.2平台在知识产权保护方面的义务\n### 3.3平台在用户数据保护方面的义务\n## 4.二手物品网络交易平台纠纷处理与消费者权益保护\n### 4.1平台纠纷处理流程与案例分析\n### 4.2消费者权益保护在平台上的实践\n### 4.3平台如何提高消费者权益保护水平\n## 5.二手物品网络交易平台未来发展趋势与挑战\n### 5.1平台发展趋势与市场机遇\n### 5.2平台面临的法律与政策挑战\n### 5.3平台如何提升自身竞争力与服务质量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二手物品网络交易平台运行机制及义务承担规则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二手物品网络交易平台概述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定义：二手物品网络交易平台是一个在线市场，用户可以在上面发布、购买和出售二手物品。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以互联网为基础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以二手物品交易为核心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用户之间可以进行交流和协商</a:t>
                </a:r>
                <a:endParaRPr/>
              </a:p>
            </p:txBody>
          </p:sp>
        </p:grpSp>
        <p:grpSp>
          <p:nvGrpSpPr>
            <p:cNvPr id="15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特点：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便捷性：用户可以随时随地进行交易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丰富性：平台上有各种类型的二手物品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经济性：购买二手物品可以节省成本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二手物品网络交易平台定义与特点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6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6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初期阶段（2000-2010年）：二手物品网络交易平台开始出现，如eBay、淘宝等。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主要以C2C模式为主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用户数量逐年增长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平台功能逐步完善</a:t>
                </a:r>
                <a:endParaRPr/>
              </a:p>
            </p:txBody>
          </p:sp>
          <p:sp>
            <p:nvSpPr>
              <p:cNvPr id="16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中期阶段（2010-2015年）：二手物品网络交易平台迅速发展，垂直领域平台涌现。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出现B2C和C2B模式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平台竞争加剧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用户体验得到提升</a:t>
                </a:r>
                <a:endParaRPr/>
              </a:p>
            </p:txBody>
          </p:sp>
          <p:sp>
            <p:nvSpPr>
              <p:cNvPr id="17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当前阶段（2015年至今）：二手物品网络交易平台竞争激烈，平台不断创新。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商业模式多样化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技术创新不断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用户需求得到更好满足</a:t>
                </a:r>
                <a:endParaRPr/>
              </a:p>
            </p:txBody>
          </p:sp>
          <p:sp>
            <p:nvSpPr>
              <p:cNvPr id="17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二手物品网络交易平台的发展历程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市场规模持续扩大：随着人们对二手物品的需求增加，市场规模逐年扩大。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2019年全球二手物品市场规模达到约2000亿美元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2020年受疫情影响，市场规模略有下滑，但长期增长趋势不变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预计2025年全球二手物品市场规模将达到3000亿美元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市场主要集中在亚洲和北美：亚洲和北美是二手物品网络交易平台的主要市场，其中中国、日本、美国和加拿大等国家市场规模较大。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亚洲市场占据全球市场份额的40%左右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北美市场占据全球市场份额的30%左右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二手物品网络交易平台的市场规模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二手物品网络交易平台运行机制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用户注册并登录平台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发布二手物品信息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浏览和搜索其他用户的物品信息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联系卖家进行沟通和协商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确认交易价格和支付方式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完成交易并评价对方</a:t>
                </a:r>
                <a:endParaRPr/>
              </a:p>
            </p:txBody>
          </p:sp>
          <p:sp>
            <p:nvSpPr>
              <p:cNvPr id="19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交易流程：</a:t>
                </a:r>
                <a:endParaRPr/>
              </a:p>
            </p:txBody>
          </p:sp>
          <p:sp>
            <p:nvSpPr>
              <p:cNvPr id="19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卖家：发布二手物品信息，与买家进行沟通和协商，完成交易并收款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买家：浏览和搜索物品信息，与卖家进行沟通和协商，完成交易并支付</a:t>
                </a:r>
                <a:endParaRPr/>
              </a:p>
            </p:txBody>
          </p:sp>
          <p:sp>
            <p:nvSpPr>
              <p:cNvPr id="20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用户角色分析：</a:t>
                </a:r>
                <a:endParaRPr/>
              </a:p>
            </p:txBody>
          </p:sp>
          <p:sp>
            <p:nvSpPr>
              <p:cNvPr id="20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平台交易流程与用户角色分析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平台信息发布与审核机制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信息发布：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用户在平台上发布二手物品信息，包括物品名称、描述、价格、图片等。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平台对发布信息进行审核，确保信息真实有效。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审核机制：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人工审核：平台客服或审核员对用户发布的物品信息进行人工审核。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自动审核：平台通过技术手段，如图像识别、关键词过滤等，对用户发布的物品信息进行自动审核。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交易安全：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平台提供用户实名认证和交易担保功能，确保交易安全。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用户在交易过程中应遵守平台规定，避免出现纠纷。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支付规则：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平台支持多种支付方式，如支付宝、微信支付、PayPal等。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用户在交易过程中应按照平台规定的支付方式进行支付，确保交易顺利进行。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平台交易安全与支付规则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二手物品网络交易平台义务承担规则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平台在交易过程中的法律义务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遵守法律法规：平台在交易过程中应遵守国家和地区的相关法律法规，如消费者权益保护法、电子商务法等。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保护用户隐私：平台应保护用户的个人信息，不得泄露、篡改或非法使用用户的个人信息。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公平交易：平台应维护公平的交易环境，禁止不正当竞争行为，如虚假宣传、价格欺诈等。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https://d.book118.com/465221134102011113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二手物品网络交易平台运行机制及义务承担规则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2024-09-19T22:36:24.213</cp:lastPrinted>
  <dcterms:created xsi:type="dcterms:W3CDTF">2024-09-19T14:36:24Z</dcterms:created>
  <dcterms:modified xsi:type="dcterms:W3CDTF">2024-09-19T14:36:26Z</dcterms:modified>
</cp:coreProperties>
</file>