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16373-56F5-42F2-A236-D80A664FE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0C67B-1E31-4625-A452-B19D437A5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1A48D-8261-445C-AEAF-403016A90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3DBA5-709E-4106-9179-18C25368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A5758-17CC-4BAB-9FB2-DA5AFE78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061E2-1AF2-412F-9D1B-5FBEE060E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480BB-199B-4E86-A44D-272F19F45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D88C0-184F-415A-A856-F002C2FC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F171E-DF49-402D-8BC3-C7EAA7C10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EC518-4504-4EE2-B28B-D63F3D296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0A997-CDAB-47D4-9C76-A2FCAAE97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21203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思考与总结我在年的工作表现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工作中存在不足及原因分析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针对不足制定改进措施计划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积极参与团队讨论和协作，与团队成员保持良好的沟通和合作关系，共同解决了多个难题，提高了团队整体效率。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成功完成了本年度设定的所有项目目标，包括项目A、项目B和项目C，每个项目都按照预定计划顺利推进，并在规定时间内提交了项目报告。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通过参加培训和学习新技能，提高了自己在专业领域的能力，为更好地完成工作任务打下了坚实基础。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本年度销售额达到了设定目标的120%，较去年同期增长了30%，在市场竞争激烈的情况下，取得了显著的成绩。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通过不断优化服务流程和提高服务质量，客户满意度得到了显著提升，客户反馈良好，为公司赢得了更多口碑和业务机会。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在保障项目质量和进度的前提下，成功地将项目成本控制在预算范围内，实现了成本效益的最大化。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突出成果与贡献展示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在项目B中，提出了具有创新性的解决方案，大幅提高了工作效率和质量，获得了公司领导和同事的一致好评。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优秀团队奖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作为团队核心成员之一，积极参与团队建设和协作，为团队赢得了本年度的“优秀团队奖”。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个人荣誉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凭借在项目A中的出色表现，荣获了公司颁发的“年度优秀员工”称号。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熟练掌握了工作所需的专业知识和技能，能够独立完成各项任务。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不断学习新知识，提升了自己的专业素养和综合能力。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通过参加培训、研讨会等活动，拓宽了视野，增强了专业自信。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能够有效地协调各方资源，推动项目的顺利进行。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在团队中树立了良好的个人形象，赢得了同事的信任和尊重。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在团队中积极发挥作用，与同事保持良好的沟通和协作。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在工作中遇到问题时，能够迅速分析并找到解决方案。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勇于面对挑战，积极寻求新的机会和突破。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在处理复杂问题时，能够保持冷静和理性，做出明智的决策。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解决问题及应对挑战能力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工作中存在不足及原因分析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https://d.book118.com/465221203304011042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2024-09-04T05:56:02.081</cp:lastPrinted>
  <dcterms:created xsi:type="dcterms:W3CDTF">2024-09-03T21:56:02Z</dcterms:created>
  <dcterms:modified xsi:type="dcterms:W3CDTF">2024-09-03T21:56:04Z</dcterms:modified>
</cp:coreProperties>
</file>