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63E74-15AC-4290-9E91-B877178B4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F3814E-BFC3-42E7-9160-1B3008B0C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7E5E7E-DFCE-4F1B-8F44-F132DC26FE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737858-C551-40E2-BBB5-BE3335EEF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AAAE5B-CA22-4BCD-A62E-715DE8C6A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C80A4A-CC22-4729-8BD2-77CDBAFDA9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847E64-45D2-440A-88E2-BD9687B21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291E89-CC8F-426F-9B85-964F8262A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89E503-FF88-4BE8-A904-30B8D84A1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8EBA29-C934-403A-AE1A-8D0692212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3A47D0-BB0E-452E-AC6E-CB8D73180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5230042301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大学学生宿舍管理制度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宿舍管理制度概述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宿舍管理规定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宿舍行为规范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宿舍管理监督与奖惩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宿舍管理问题与改进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宿舍管理制度概述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确保学生安全与健康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大学学生宿舍管理制度旨在为学生提供一个安全、健康的居住环境，保障学生的生命财产安全和身心健康。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维护宿舍秩序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通过制定和实施宿舍管理制度，规范学生的行为，维护宿舍正常的生活和学习秩序。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提高管理效率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明确管理职责和要求，提高宿舍管理效率，为学生提供更好的服务。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306" r="3230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本制度适用于大学校园内所有学生宿舍的管理。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所有在校住宿的学生、宿舍管理人员以及相关人员。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适用范围和对象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宿舍管理规定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只有符合学校规定的学生才能入住学生宿舍，如新生、在校学生和留学生等。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入住资格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083" r="17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入住手续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625" r="15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宿舍调整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08" r="13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学生需按照学校规定办理入住手续，提供相关证件和资料，并遵守宿舍分配制度。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根据学校规定和学生需求，允许学生在一定时间内申请调整宿舍。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入住规定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学生需负责个人卫生和宿舍公共区域的卫生，保持整洁。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卫生责任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学生需按照学校规定分类投放垃圾，保持宿舍环境整洁。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学生需爱护宿舍公共设施，如发现损坏应及时报修。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公共设施维护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卫生管理规定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https://d.book118.com/465230042301011123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4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2024-09-27T17:57:20.236</cp:lastPrinted>
  <dcterms:created xsi:type="dcterms:W3CDTF">2024-09-27T09:57:20Z</dcterms:created>
  <dcterms:modified xsi:type="dcterms:W3CDTF">2024-09-27T09:57:22Z</dcterms:modified>
</cp:coreProperties>
</file>