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B37EF2-A7A6-4F7B-8C3E-EAA075DE6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5FB05-00A0-4A2D-A9AD-2E1BD49C5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03190C-52FF-4FC1-A471-639CDDA5E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B55F57-D637-41BF-A862-F97DEC62C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260F48-CAA5-48B1-9915-AE2177E89B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24C07C-8AFE-4364-9953-314AF79A45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CF7ED1-E33C-4501-B3DC-2726AC5C11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B526B-7096-4602-9517-B85761213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48BA3B-C17E-495C-A8F6-298B7CF6BD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67F3D-D87D-45A3-82ED-93528C72D9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5E1150-BB26-488E-B94B-0E5B4689E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2313110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神经阻滞在疼痛科应用课件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神经阻滞简介</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神经阻滞在疼痛科的应用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神经阻滞的操作流程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神经阻滞的优缺点分析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神经阻滞的未来发展与展望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神经阻滞简介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它通过局部麻醉或神经毁损药物来暂时或永久地阻断神经信号传递，达到缓解疼痛的目的。</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神经阻滞是指通过注射药物来阻断神经传导，从而缓解疼痛的治疗方法。</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神经阻滞的定义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神经阻滞的历史可以追溯到19世纪初，当时主要用于治疗各种疼痛疾病。</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随着医学技术的不断发展，神经阻滞技术也得到了不断改进和完善，成为疼痛科常用的治疗方法之一。</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目前，神经阻滞技术已经广泛应用于各种疼痛疾病的治疗，如颈椎病、腰椎间盘突出、关节炎等。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神经阻滞的历史与发展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神经阻滞主要分为两大类：神经毁损阻滞和神经功能调节阻滞。</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神经毁损阻滞是通过注射神经毁损药物来永久性地阻断神经信号传递，主要用于治疗顽固性疼痛和癌性疼痛等。</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26943" b="26943"/>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神经功能调节阻滞是通过注射局部麻醉药物来暂时阻断神经信号传递，主要用于治疗各种急慢性疼痛和术后疼痛等。</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神经阻滞的分类与适应症</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神经阻滞在疼痛科的应用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请输入您的内容</a:t>
            </a:r>
            <a:endParaRPr lang="en-US" sz="1100"/>
          </a:p>
          <a:p>
            <a:pPr marL="203200" lvl="0" indent="-203200" algn="just">
              <a:lnSpc>
                <a:spcPct val="150000"/>
              </a:lnSpc>
              <a:buFont typeface="Arial"/>
              <a:buChar char="•"/>
            </a:pPr>
            <a:r>
              <a:rPr lang="en-US" sz="1500">
                <a:solidFill>
                  <a:srgbClr val="FFFFFF">
                    <a:alpha val="100000"/>
                  </a:srgbClr>
                </a:solidFill>
                <a:latin typeface="Microsoft Yahei"/>
                <a:ea typeface="Microsoft Yahei"/>
                <a:cs typeface="Microsoft Yahei"/>
              </a:rPr>
              <a:t>· 请输入您的内容</a:t>
            </a:r>
          </a:p>
          <a:p>
            <a:pPr marL="203200" lvl="0" indent="-203200">
              <a:lnSpc>
                <a:spcPct val="150000"/>
              </a:lnSpc>
              <a:spcBef>
                <a:spcPts val="375"/>
              </a:spcBef>
              <a:buFont typeface="Arial"/>
              <a:buChar char="•"/>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856499" y="2009496"/>
            <a:ext cx="270893" cy="270893"/>
          </a:xfrm>
          <a:prstGeom prst="rect">
            <a:avLst/>
          </a:prstGeom>
          <a:solidFill>
            <a:srgbClr val="FFFFFF">
              <a:alpha val="100000"/>
            </a:srgbClr>
          </a:solidFill>
          <a:effectLst>
            <a:outerShdw blurRad="63500">
              <a:srgbClr val="000000">
                <a:alpha val="4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神经阻滞在疼痛科的应用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神经阻滞的操作流程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658" b="2165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患者评估</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对患者进行全面的病史询问和体格检查，确定患者是否适合进行神经阻滞。</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签署知情同意书</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向患者详细解释神经阻滞的目的、操作过程和可能的风险，并获取患者的知情同意。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准备物品</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准备所需的神经阻滞器械、药品和急救用品。</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操作前的准备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https://d.book118.com/465231311003011044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2024-09-06T03:41:42.652</cp:lastPrinted>
  <dcterms:created xsi:type="dcterms:W3CDTF">2024-09-05T19:41:42Z</dcterms:created>
  <dcterms:modified xsi:type="dcterms:W3CDTF">2024-09-05T19:41:44Z</dcterms:modified>
</cp:coreProperties>
</file>