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89303-F9AA-4DB9-8FCB-0D116B59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0F84B-1127-46DF-81BA-DAE9B8575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6D5ED-3634-4D0A-8C28-B6B195527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56565-888E-4B98-AFF2-5E58D5D1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0ECFC2-91F5-4DBC-BF84-A7A5FC2B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CC933-370B-46D1-9297-27FF31E9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41F6F-F133-4717-A29B-624AB5214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C7109-A588-4B06-8249-AC14C0739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A4426-4B71-4E08-9D22-C83C970E4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80575-83EC-456E-BF02-52B5DFCD7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B49E-E1F9-4BA5-BAD0-24C868C60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33204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自然气候灾害应急措施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灾害预警与监测系统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救援物资储备与调配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人员培训与宣传教育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灾后恢复与重建工作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灾害预警与监测系统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根据灾害的严重性和紧急程度，将预警信息划分为不同的级别，如红色、橙色、黄色和蓝色，以便快速传达给公众并采取相应的应对措施。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预警级别划分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通过电视、广播、手机短信、社交媒体等多种渠道发布预警信息，确保信息能够迅速传达给受影响的群体。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多渠道发布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随着灾害情况的变化，及时更新预警信息，并在灾害结束后及时解除预警，避免给公众带来不必要的恐慌和混乱。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信息更新与解除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预警信息发布机制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687" b="286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监测网络布局及技术手段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地面监测站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在关键区域设立地面监测站，利用气象观测、水文监测等手段，实时收集和分析相关数据，为预警和应急响应提供科学依据。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遥感技术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利用卫星遥感、无人机等技术手段，对灾害发生地进行大范围、高效率的监测和数据收集，为灾害评估和救援提供重要支持。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运用大数据、云计算等信息技术手段，对海量监测数据进行快速处理和分析，提高预警的准确性和时效性。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通过各种监测手段和渠道收集相关数据，包括气象、水文、地质等方面的信息。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对收集到的数据进行综合分析，运用专业模型和方法，评估灾害的可能影响范围和程度。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报告生成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根据分析结果生成报告，包括灾害的基本情况、可能的影响和应对措施等内容，为决策部门提供科学依据。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将报告及时反馈给相关部门和公众，以便采取必要的应对措施，同时根据反馈信息不断完善预警和监测系统。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数据收集、分析和报告流程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制定暴雨预警、洪水防御、排水抢险等应急措施，确保人民生命财产安全。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暴雨洪涝灾害应急预案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建立台风监测、预警发布、人员转移、物资储备等应对机制，降低台风灾害损失。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台风灾害应急预案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完善地震监测网络，提高地震预警能力，制定人员疏散、伤员救治、次生灾害防范等应急措施。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地震灾害应急预案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加强水资源监测和调配，推广节水技术和措施，保障生活和生产用水需求。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干旱灾害应急预案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针对不同类型灾害的应急预案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负责统一指挥和协调应急响应工作，制定应急方案，下达应急指令。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提供技术支持和决策建议，参与灾害评估和应急处置方案的制定。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专家咨询组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负责现场应急处置工作，组织救援力量，调配应急资源。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现场指挥部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负责执行应急抢险救援任务，包括人员搜救、伤员救治、物资运输等。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救援队伍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应急响应组织结构和职责划分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定期组织应急演练，提高应急响应能力和协同作战水平。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对演练效果进行评估总结，发现问题和不足，提出改进措施。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预案修订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根据评估结果和实际情况，及时修订和完善应急预案，确保其针对性和实用性。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预案演练及评估改进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救援物资储备与调配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生活必需品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包括食品、饮用水、毛毯、帐篷等，确保受灾群众基本生活需求。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医疗救援物资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包括药品、医疗器械、卫生材料等，用于救治伤员和防控疫情。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应急照明和通信设备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包括手电筒、蜡烛、便携式发电机、对讲机等，保障夜间照明和通信联络。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救援工具和设备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包括铁锹、绳索、橡皮艇、抽水机等，用于抢险救灾和恢复生产生活秩序。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救援物资种类及储备量规划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根据灾害发生地点和道路状况，选择合适的运输方式和路线，确保物资及时安全送达。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物资运输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选择地势较高、排水良好的场地作为物资储存点，确保物资不受水淹和潮湿影响。同时，要做好防火、防盗等安全措施。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建立严格的物资发放制度，按照受灾群众的实际需求和救援工作的需要，公平、公正、有序地发放救援物资。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物资发放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物资运输、储存和发放管理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https://d.book118.com/465233204031011102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2024-09-10T23:02:36.503</cp:lastPrinted>
  <dcterms:created xsi:type="dcterms:W3CDTF">2024-09-10T15:02:36Z</dcterms:created>
  <dcterms:modified xsi:type="dcterms:W3CDTF">2024-09-10T15:02:38Z</dcterms:modified>
</cp:coreProperties>
</file>