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D33BD-F438-421C-8124-61F224DAD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5FC7A-3259-4EAA-B636-A51A56D5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48537-DC3F-427C-8A95-ECAF7A6F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30EAB-4B1E-4359-8E5C-E65D7E5B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AB394-4A4A-4142-ACD3-CC14F37E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28A3C-E638-4C2D-B7FC-2EB7F69A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AD72B-A416-49C2-A2FA-EBAB123D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AAB81-092A-4D80-9D14-60D300E46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27874-F88D-4F2C-8D2E-197374A1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CCF9F-9926-403F-BA8C-62412313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51E76-F223-4AD9-877E-76557537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33313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不同类型发热的护理要点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特殊人群发热的护理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发热是指由于各种原因引起的体温升高，通常以口腔温度超过37.5℃为标准。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根据发热的原因和特点，可以分为感染性发热和非感染性发热，其中感染性发热最为常见。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由于细菌、病毒、支原体等感染引起的发热，如感冒、肺炎、胃肠炎等。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由于非感染性疾病引起的发热，如过敏反应、中暑、内分泌失调等。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非感染性发热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发热会导致人体代谢加速，心率加快，呼吸急促等症状，同时会导致水分和营养物质流失。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发热可能导致患者感到疲劳、头痛、恶心等不适症状，影响情绪和睡眠质量。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长期高热不退可能导致脱水、电解质紊乱、肝肾损伤等并发症，严重时甚至可能危及生命。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发热患者的护理原则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使用冰袋、湿毛巾敷额头等部位，以降低体温。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917" b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根据医生建议，使用解热镇痛药或退热剂。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药物降温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定时测量体温，观察降温效果。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降温处理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688" b="23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188" b="261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319" b="28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补充水分和营养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发热时身体会失去大量水分，应鼓励患者多喝水以补充体液。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清淡易消化饮食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发热期间患者消化功能减弱，宜选择清淡易消化的食物，如稀饭、汤水等。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选择高蛋白、高维生素的食物，如新鲜蔬菜、水果、瘦肉等，以增强身体抵抗力。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注意观察体温是否持续升高或降低，以及变化趋势。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观察体温变化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如咳嗽、咳痰、呼吸困难等，以便及时发现病情变化。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观察伴随症状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注意患者是否有意识模糊、嗜睡等情况，以便及时处理。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观察精神状态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向患者及家属解释病情及治疗方案，消除其疑虑和紧张情绪。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安慰和鼓励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给予患者足够的关心和安慰，增强其战胜疾病的信心。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保持室内空气清新、安静，让患者得到充分的休息和放松。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54" r="1335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不同类型发热的护理要点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观察与休息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对于低热患者，通常不需要特殊处理，只需观察病情变化，注意休息，适当补充水分。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https://d.book118.com/465233313244011120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2024-09-23T09:01:40.544</cp:lastPrinted>
  <dcterms:created xsi:type="dcterms:W3CDTF">2024-09-23T01:01:40Z</dcterms:created>
  <dcterms:modified xsi:type="dcterms:W3CDTF">2024-09-23T01:01:42Z</dcterms:modified>
</cp:coreProperties>
</file>