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02BE3-BB1E-41E9-8D3C-B12B9053F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8B904-AD33-4F7E-8A8C-2C73EEBB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9158E-30E9-4A3B-BBF2-CA18C134E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89896-AF1F-4097-B159-7D0BBC76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CD8AA-0AD8-4031-938E-C240B7B06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9A7F60-03A9-466B-9839-88F237DB7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0E697-0200-4A9B-B7DA-4C50A05F7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E4E88-83D0-43F8-9FCB-8854217BA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ED32C-DF47-44C4-B33E-20493004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40B0D-4877-4E0E-AA44-466187F2F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64E99-2FDB-4698-BAD9-0E2793AF9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23430413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81利用社交媒体分析来优化营销管理的方案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社交媒体分析概述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广告投放策略改进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通过对社交媒体平台上的大量数据进行收集、整理、分析和挖掘，以发现有用的信息和趋势，支持决策制定和营销策略的过程。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随着互联网和社交媒体的普及，用户生成内容（UGC）爆炸式增长，为企业提供了丰富的数据来源和洞察消费者行为的机会。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社交媒体分析背景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社交媒体分析定义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文本数据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图像和视频数据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音频数据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社交媒体数据类型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4998" b="1499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包括用户发布的文字、评论、聊天记录等，可用于情感分析、主题建模等。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用户分享的照片和视频，可用于识别品牌曝光、产品使用场景等。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如语音消息、音频文件等，可用于语音识别和语音情感分析。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包括点赞、转发、关注等用户行为，可用于分析用户兴趣、社交网络结构和影响力等。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8" b="4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4600" b="46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如网络爬虫、API接口调用等，用于从社交媒体平台获取数据。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数据抓取工具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如Python、R等编程语言和Excel、Tableau等数据可视化工具，用于数据清洗、整理、分析和可视化。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数据处理和分析工具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如情感分析、主题建模、社交网络分析等算法，用于挖掘数据中的深层信息和趋势。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机器学习算法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如Hadoop、Spark等分布式计算框架，用于处理大规模社交媒体数据。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分析工具及技术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确定目标受众群体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社交媒体用户画像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通过分析社交媒体平台上的用户数据，包括年龄、性别、地域、职业等，描绘出目标受众的群体画像。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受众细分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根据用户画像，进一步将目标受众细分为不同的子群体，以便更精准地制定营销策略。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热门话题与趋势分析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通过监测社交媒体上的热门话题和趋势，了解目标受众当前的兴趣点和关注点。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用户行为与心理分析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深入研究用户在社交媒体上的行为模式和心理特征，挖掘其潜在需求和偏好。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受众兴趣与需求洞察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制定针对性营销策略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个性化内容推荐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根据目标受众的兴趣和需求，为其推送个性化的内容和广告，提高营销信息的接受度和转化率。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精准投放广告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利用社交媒体平台的广告定向功能，将广告精准投放给目标受众群体，提高广告效果和ROI。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KOL合作与网红营销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与社交媒体上的意见领袖和网红建立合作关系，借助其影响力和粉丝基础，扩大品牌曝光度和提升品牌形象。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内容营销策略优化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通过社交媒体数据分析，了解目标受众的兴趣、需求和偏好，为内容创作提供方向。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根据目标受众的特点，选择适合的内容类型，如图文、视频、直播等。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风格定位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结合品牌调性和目标受众喜好，确定内容的风格，如幽默、专业、亲民等。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内容类型与风格选择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利用社交媒体群组功能，创建或加入相关社群，与目标受众建立紧密联系，提高内容传播效果。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分析不同社交媒体平台的用户特点，选择与目标受众匹配的平台进行内容传播。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寻找与品牌相关的意见领袖或网红进行合作，借助其影响力扩大内容传播范围。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传播渠道拓展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https://d.book118.com/465234304133011122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2024-09-25T20:52:54.235</cp:lastPrinted>
  <dcterms:created xsi:type="dcterms:W3CDTF">2024-09-25T12:52:54Z</dcterms:created>
  <dcterms:modified xsi:type="dcterms:W3CDTF">2024-09-25T12:52:56Z</dcterms:modified>
</cp:coreProperties>
</file>