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5671D-6408-43AA-B833-64299063F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3EBB3-9F4C-4324-A129-701C70D5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C043E-04DA-469E-8280-DDCBF3EC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6D887-EC64-4AFD-8DBF-C72490694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4FA85-B431-4172-8002-F459D5C8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2E6DF-3BDA-432B-8B4E-EB3E1C1E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2CA25-478C-4501-AEFA-815AE747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30B08-AA90-4B94-82E6-1A51B061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7F936-E47F-40DA-BE03-453357BF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BB099-7AEE-4116-82A0-C496212B2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4621F-DE11-4524-8444-175A19FA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4020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企业统计工作总结样本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统计工作成果概述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统计工作亮点与特色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统计工作挑战与对策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未来统计工作展望与计划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回顾过去一年的统计工作，总结经验教训，提出改进建议，为企业的决策提供更加准确、全面的数据支持。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我司是一家专注于XXX领域的企业，统计工作对于公司的决策和运营至关重要。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本次总结涵盖过去一年的统计工作，从XXXX年XX月至XXXX年XX月。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包括数据统计、数据分析、数据可视化等方面的工作。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本次总结涉及公司内所有与统计工作相关的部门，包括市场部、运营部、财务部等。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统计工作成果概述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通过调查问卷、企业年报、政府公开数据等多种途径收集相关数据。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对收集到的数据进行清洗、分类、汇总等处理，确保数据的准确性和完整性。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建立数据库，实现数据的集中存储和高效管理。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对数据进行基本的描述性统计分析，如均值、标准差、频数分布等。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运用假设检验、回归分析等统计方法，对数据进行深入的分析和挖掘。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通过图表、图像等形式将数据呈现出来，便于理解和分析。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根据分析结果编写统计报告，包括数据概述、分析结论、建议措施等内容。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对统计报告进行审核，确保报告的质量和准确性。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发布与分享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将统计报告发布到企业内部网站或相关平台上，供企业内部人员参考和使用。同时，也可以将报告分享给合作伙伴或相关机构，促进数据共享和合作。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统计报告与发布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统计工作亮点与特色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创新统计方法应用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引入先进统计技术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积极采用大数据、人工智能等先进技术，提高数据处理和分析效率。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定制化统计方案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针对不同部门和项目需求，设计个性化的统计方案，满足多样化数据需求。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跨部门协作与共享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推动统计部门与其他部门之间的紧密合作，实现数据共享和互通有无。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https://d.book118.com/465240202330011114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2024-09-22T04:43:05.258</cp:lastPrinted>
  <dcterms:created xsi:type="dcterms:W3CDTF">2024-09-21T20:43:05Z</dcterms:created>
  <dcterms:modified xsi:type="dcterms:W3CDTF">2024-09-21T20:43:07Z</dcterms:modified>
</cp:coreProperties>
</file>