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0752B-CB28-42BF-96CE-A5BDA0E18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F27D2-0157-4ABF-A832-FBA3FD994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F0D3D-20D4-4371-8457-30BD145CE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CBFF1-686C-416D-A150-E59F7EB24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68EECA-8060-45B0-A2B9-529E6FEE0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F26EB-8A5B-493E-A9D9-DAD5BB993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F0856-05FE-4514-B9DA-71EC48F0D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4EB9B-E8F4-420D-B9D2-383C781EA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1B62E-FAD0-4341-8B04-5416C8F49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02B0A-D4BE-4E5A-B40D-95B91A0A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146F5-26CF-412C-83BF-3D402BF9A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77" r:id="rId2"/>
    <p:sldLayoutId id="2147484278" r:id="rId3"/>
    <p:sldLayoutId id="2147484279" r:id="rId4"/>
    <p:sldLayoutId id="2147484280" r:id="rId5"/>
    <p:sldLayoutId id="2147484281" r:id="rId6"/>
    <p:sldLayoutId id="2147484282" r:id="rId7"/>
    <p:sldLayoutId id="2147484283" r:id="rId8"/>
    <p:sldLayoutId id="2147484284" r:id="rId9"/>
    <p:sldLayoutId id="2147484285" r:id="rId10"/>
    <p:sldLayoutId id="214748428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31" Type="http://schemas.openxmlformats.org/officeDocument/2006/relationships/tags" Target="../tags/tag202.xml" /><Relationship Id="rId32" Type="http://schemas.openxmlformats.org/officeDocument/2006/relationships/tags" Target="../tags/tag203.xml" /><Relationship Id="rId33" Type="http://schemas.openxmlformats.org/officeDocument/2006/relationships/tags" Target="../tags/tag204.xml" /><Relationship Id="rId34" Type="http://schemas.openxmlformats.org/officeDocument/2006/relationships/tags" Target="../tags/tag205.xml" /><Relationship Id="rId35" Type="http://schemas.openxmlformats.org/officeDocument/2006/relationships/tags" Target="../tags/tag206.xml" /><Relationship Id="rId36" Type="http://schemas.openxmlformats.org/officeDocument/2006/relationships/tags" Target="../tags/tag207.xml" /><Relationship Id="rId37" Type="http://schemas.openxmlformats.org/officeDocument/2006/relationships/tags" Target="../tags/tag208.xml" /><Relationship Id="rId38" Type="http://schemas.openxmlformats.org/officeDocument/2006/relationships/tags" Target="../tags/tag209.xml" /><Relationship Id="rId39" Type="http://schemas.openxmlformats.org/officeDocument/2006/relationships/tags" Target="../tags/tag210.xml" /><Relationship Id="rId4" Type="http://schemas.openxmlformats.org/officeDocument/2006/relationships/tags" Target="../tags/tag175.xml" /><Relationship Id="rId40" Type="http://schemas.openxmlformats.org/officeDocument/2006/relationships/tags" Target="../tags/tag211.xml" /><Relationship Id="rId41" Type="http://schemas.openxmlformats.org/officeDocument/2006/relationships/tags" Target="../tags/tag212.xml" /><Relationship Id="rId42" Type="http://schemas.openxmlformats.org/officeDocument/2006/relationships/tags" Target="../tags/tag213.xml" /><Relationship Id="rId43" Type="http://schemas.openxmlformats.org/officeDocument/2006/relationships/tags" Target="../tags/tag214.xml" /><Relationship Id="rId44" Type="http://schemas.openxmlformats.org/officeDocument/2006/relationships/tags" Target="../tags/tag215.xml" /><Relationship Id="rId45" Type="http://schemas.openxmlformats.org/officeDocument/2006/relationships/tags" Target="../tags/tag216.xml" /><Relationship Id="rId46" Type="http://schemas.openxmlformats.org/officeDocument/2006/relationships/tags" Target="../tags/tag217.xml" /><Relationship Id="rId47" Type="http://schemas.openxmlformats.org/officeDocument/2006/relationships/tags" Target="../tags/tag218.xml" /><Relationship Id="rId48" Type="http://schemas.openxmlformats.org/officeDocument/2006/relationships/tags" Target="../tags/tag219.xml" /><Relationship Id="rId49" Type="http://schemas.openxmlformats.org/officeDocument/2006/relationships/tags" Target="../tags/tag220.xml" /><Relationship Id="rId5" Type="http://schemas.openxmlformats.org/officeDocument/2006/relationships/tags" Target="../tags/tag176.xml" /><Relationship Id="rId50" Type="http://schemas.openxmlformats.org/officeDocument/2006/relationships/tags" Target="../tags/tag221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4023012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添加内容到小无名文档的方法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汇报人：小无名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添加目录项标题</a:t>
            </a:r>
            <a:endParaRPr lang="en-US" altLang="zh-CN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添加文本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添加表格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添加批注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添加图片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8" name="@mix!m0_序号_03-2050-12356"/>
          <p:cNvSpPr/>
          <p:nvPr>
            <p:custDataLst>
              <p:tags r:id="rId18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Ellipse 70_#color-2050&amp;12709"/>
          <p:cNvSpPr/>
          <p:nvPr>
            <p:custDataLst>
              <p:tags r:id="rId19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项标题"/>
          <p:cNvSpPr txBox="1"/>
          <p:nvPr>
            <p:custDataLst>
              <p:tags r:id="rId20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添加超链接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添加文本</a:t>
            </a:r>
            <a:endParaRPr lang="zh-CN" altLang="en-US"/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直接输入</a:t>
            </a:r>
            <a:endParaRPr lang="zh-CN" altLang="en-US"/>
          </a:p>
        </p:txBody>
      </p:sp>
      <p:sp>
        <p:nvSpPr>
          <p:cNvPr id="1049038" name="弧形 58"/>
          <p:cNvSpPr/>
          <p:nvPr>
            <p:custDataLst>
              <p:tags r:id="rId2"/>
            </p:custDataLst>
          </p:nvPr>
        </p:nvSpPr>
        <p:spPr>
          <a:xfrm>
            <a:off x="8078443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弧形 57"/>
          <p:cNvSpPr/>
          <p:nvPr>
            <p:custDataLst>
              <p:tags r:id="rId3"/>
            </p:custDataLst>
          </p:nvPr>
        </p:nvSpPr>
        <p:spPr>
          <a:xfrm>
            <a:off x="694799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22"/>
          <p:cNvSpPr/>
          <p:nvPr>
            <p:custDataLst>
              <p:tags r:id="rId4"/>
            </p:custDataLst>
          </p:nvPr>
        </p:nvSpPr>
        <p:spPr>
          <a:xfrm>
            <a:off x="841435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23"/>
          <p:cNvSpPr/>
          <p:nvPr>
            <p:custDataLst>
              <p:tags r:id="rId5"/>
            </p:custDataLst>
          </p:nvPr>
        </p:nvSpPr>
        <p:spPr>
          <a:xfrm>
            <a:off x="879456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6"/>
            </p:custDataLst>
          </p:nvPr>
        </p:nvSpPr>
        <p:spPr>
          <a:xfrm>
            <a:off x="886008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按下Enter键确认输入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8" name="椭圆 24"/>
          <p:cNvSpPr/>
          <p:nvPr>
            <p:custDataLst>
              <p:tags r:id="rId7"/>
            </p:custDataLst>
          </p:nvPr>
        </p:nvSpPr>
        <p:spPr>
          <a:xfrm>
            <a:off x="6019587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25"/>
          <p:cNvSpPr/>
          <p:nvPr>
            <p:custDataLst>
              <p:tags r:id="rId8"/>
            </p:custDataLst>
          </p:nvPr>
        </p:nvSpPr>
        <p:spPr>
          <a:xfrm>
            <a:off x="639887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9"/>
            </p:custDataLst>
          </p:nvPr>
        </p:nvSpPr>
        <p:spPr>
          <a:xfrm>
            <a:off x="646531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输入要添加的文本内容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椭圆 7"/>
          <p:cNvSpPr/>
          <p:nvPr>
            <p:custDataLst>
              <p:tags r:id="rId10"/>
            </p:custDataLst>
          </p:nvPr>
        </p:nvSpPr>
        <p:spPr>
          <a:xfrm>
            <a:off x="362481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9"/>
          <p:cNvSpPr/>
          <p:nvPr>
            <p:custDataLst>
              <p:tags r:id="rId11"/>
            </p:custDataLst>
          </p:nvPr>
        </p:nvSpPr>
        <p:spPr>
          <a:xfrm>
            <a:off x="400410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12"/>
            </p:custDataLst>
          </p:nvPr>
        </p:nvSpPr>
        <p:spPr>
          <a:xfrm>
            <a:off x="4070548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在文档中点击要添加文本的位置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0" name="椭圆 5"/>
          <p:cNvSpPr/>
          <p:nvPr>
            <p:custDataLst>
              <p:tags r:id="rId13"/>
            </p:custDataLst>
          </p:nvPr>
        </p:nvSpPr>
        <p:spPr>
          <a:xfrm>
            <a:off x="957808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4"/>
          <p:cNvSpPr/>
          <p:nvPr>
            <p:custDataLst>
              <p:tags r:id="rId14"/>
            </p:custDataLst>
          </p:nvPr>
        </p:nvSpPr>
        <p:spPr>
          <a:xfrm>
            <a:off x="133709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15"/>
            </p:custDataLst>
          </p:nvPr>
        </p:nvSpPr>
        <p:spPr>
          <a:xfrm>
            <a:off x="140354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打开小无名文档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粘贴复制</a:t>
            </a:r>
            <a:endParaRPr lang="zh-CN" altLang="en-US"/>
          </a:p>
        </p:txBody>
      </p:sp>
      <p:sp>
        <p:nvSpPr>
          <p:cNvPr id="1049106" name="矩形 3"/>
          <p:cNvSpPr/>
          <p:nvPr>
            <p:custDataLst>
              <p:tags r:id="rId2"/>
            </p:custDataLst>
          </p:nvPr>
        </p:nvSpPr>
        <p:spPr>
          <a:xfrm>
            <a:off x="1562839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13"/>
          <p:cNvSpPr/>
          <p:nvPr>
            <p:custDataLst>
              <p:tags r:id="rId3"/>
            </p:custDataLst>
          </p:nvPr>
        </p:nvSpPr>
        <p:spPr>
          <a:xfrm>
            <a:off x="1028610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4"/>
          <p:cNvSpPr txBox="1"/>
          <p:nvPr>
            <p:custDataLst>
              <p:tags r:id="rId4"/>
            </p:custDataLst>
          </p:nvPr>
        </p:nvSpPr>
        <p:spPr>
          <a:xfrm>
            <a:off x="1837659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复制文本：选中要复制的文本，右键选择“复制”或按Ctrl+C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39"/>
          <p:cNvSpPr/>
          <p:nvPr>
            <p:custDataLst>
              <p:tags r:id="rId5"/>
            </p:custDataLst>
          </p:nvPr>
        </p:nvSpPr>
        <p:spPr>
          <a:xfrm>
            <a:off x="1562839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6"/>
            </p:custDataLst>
          </p:nvPr>
        </p:nvSpPr>
        <p:spPr>
          <a:xfrm>
            <a:off x="1028610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41"/>
          <p:cNvSpPr txBox="1"/>
          <p:nvPr>
            <p:custDataLst>
              <p:tags r:id="rId7"/>
            </p:custDataLst>
          </p:nvPr>
        </p:nvSpPr>
        <p:spPr>
          <a:xfrm>
            <a:off x="1837659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粘贴文本：在要粘贴的位置，右键选择“粘贴”或按Ctrl+V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12"/>
          <p:cNvSpPr/>
          <p:nvPr>
            <p:custDataLst>
              <p:tags r:id="rId8"/>
            </p:custDataLst>
          </p:nvPr>
        </p:nvSpPr>
        <p:spPr>
          <a:xfrm>
            <a:off x="1562839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7"/>
          <p:cNvSpPr/>
          <p:nvPr>
            <p:custDataLst>
              <p:tags r:id="rId9"/>
            </p:custDataLst>
          </p:nvPr>
        </p:nvSpPr>
        <p:spPr>
          <a:xfrm>
            <a:off x="1028610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19"/>
          <p:cNvSpPr txBox="1"/>
          <p:nvPr>
            <p:custDataLst>
              <p:tags r:id="rId10"/>
            </p:custDataLst>
          </p:nvPr>
        </p:nvSpPr>
        <p:spPr>
          <a:xfrm>
            <a:off x="1837659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粘贴选项：可以选择“保留源格式（适用于合并单元格）”、“合并单元格”、“匹配目标格式”等选项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9"/>
          <p:cNvSpPr/>
          <p:nvPr>
            <p:custDataLst>
              <p:tags r:id="rId11"/>
            </p:custDataLst>
          </p:nvPr>
        </p:nvSpPr>
        <p:spPr>
          <a:xfrm>
            <a:off x="1562839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26"/>
          <p:cNvSpPr/>
          <p:nvPr>
            <p:custDataLst>
              <p:tags r:id="rId12"/>
            </p:custDataLst>
          </p:nvPr>
        </p:nvSpPr>
        <p:spPr>
          <a:xfrm>
            <a:off x="1028610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27"/>
          <p:cNvSpPr txBox="1"/>
          <p:nvPr>
            <p:custDataLst>
              <p:tags r:id="rId13"/>
            </p:custDataLst>
          </p:nvPr>
        </p:nvSpPr>
        <p:spPr>
          <a:xfrm>
            <a:off x="1837659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粘贴为超链接：在要粘贴的位置，右键选择“粘贴为超链接”或按Ctrl+K，输入链接地址和标题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插入符号</a:t>
            </a:r>
            <a:endParaRPr lang="zh-CN" altLang="en-US"/>
          </a:p>
        </p:txBody>
      </p:sp>
      <p:sp>
        <p:nvSpPr>
          <p:cNvPr id="1049170" name="圆角矩形 26"/>
          <p:cNvSpPr/>
          <p:nvPr>
            <p:custDataLst>
              <p:tags r:id="rId2"/>
            </p:custDataLst>
          </p:nvPr>
        </p:nvSpPr>
        <p:spPr>
          <a:xfrm>
            <a:off x="694799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28"/>
          <p:cNvSpPr/>
          <p:nvPr>
            <p:custDataLst>
              <p:tags r:id="rId3"/>
            </p:custDataLst>
          </p:nvPr>
        </p:nvSpPr>
        <p:spPr>
          <a:xfrm>
            <a:off x="696697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74" name="文本框 31"/>
          <p:cNvSpPr txBox="1"/>
          <p:nvPr>
            <p:custDataLst>
              <p:tags r:id="rId4"/>
            </p:custDataLst>
          </p:nvPr>
        </p:nvSpPr>
        <p:spPr>
          <a:xfrm>
            <a:off x="797301" y="2341672"/>
            <a:ext cx="1431226" cy="320792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打开小无名文档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29"/>
          <p:cNvSpPr/>
          <p:nvPr>
            <p:custDataLst>
              <p:tags r:id="rId5"/>
            </p:custDataLst>
          </p:nvPr>
        </p:nvSpPr>
        <p:spPr>
          <a:xfrm>
            <a:off x="2527806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32"/>
          <p:cNvSpPr/>
          <p:nvPr>
            <p:custDataLst>
              <p:tags r:id="rId6"/>
            </p:custDataLst>
          </p:nvPr>
        </p:nvSpPr>
        <p:spPr>
          <a:xfrm>
            <a:off x="2529704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34"/>
          <p:cNvSpPr txBox="1"/>
          <p:nvPr>
            <p:custDataLst>
              <p:tags r:id="rId7"/>
            </p:custDataLst>
          </p:nvPr>
        </p:nvSpPr>
        <p:spPr>
          <a:xfrm>
            <a:off x="2630308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点击顶部导航栏的“插入”选项卡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3"/>
          <p:cNvSpPr/>
          <p:nvPr>
            <p:custDataLst>
              <p:tags r:id="rId8"/>
            </p:custDataLst>
          </p:nvPr>
        </p:nvSpPr>
        <p:spPr>
          <a:xfrm>
            <a:off x="4360813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4"/>
          <p:cNvSpPr/>
          <p:nvPr>
            <p:custDataLst>
              <p:tags r:id="rId9"/>
            </p:custDataLst>
          </p:nvPr>
        </p:nvSpPr>
        <p:spPr>
          <a:xfrm>
            <a:off x="4362711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5"/>
          <p:cNvSpPr txBox="1"/>
          <p:nvPr>
            <p:custDataLst>
              <p:tags r:id="rId10"/>
            </p:custDataLst>
          </p:nvPr>
        </p:nvSpPr>
        <p:spPr>
          <a:xfrm>
            <a:off x="4463315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在下拉菜单中选择“符号”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圆角矩形 8"/>
          <p:cNvSpPr/>
          <p:nvPr>
            <p:custDataLst>
              <p:tags r:id="rId11"/>
            </p:custDataLst>
          </p:nvPr>
        </p:nvSpPr>
        <p:spPr>
          <a:xfrm>
            <a:off x="6193820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0" name="圆角矩形 9"/>
          <p:cNvSpPr/>
          <p:nvPr>
            <p:custDataLst>
              <p:tags r:id="rId12"/>
            </p:custDataLst>
          </p:nvPr>
        </p:nvSpPr>
        <p:spPr>
          <a:xfrm>
            <a:off x="6195718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2" name="文本框 10"/>
          <p:cNvSpPr txBox="1"/>
          <p:nvPr>
            <p:custDataLst>
              <p:tags r:id="rId13"/>
            </p:custDataLst>
          </p:nvPr>
        </p:nvSpPr>
        <p:spPr>
          <a:xfrm>
            <a:off x="6296322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在弹出的“子集”列表中选择需要的符号类型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6"/>
          <p:cNvSpPr/>
          <p:nvPr>
            <p:custDataLst>
              <p:tags r:id="rId14"/>
            </p:custDataLst>
          </p:nvPr>
        </p:nvSpPr>
        <p:spPr>
          <a:xfrm>
            <a:off x="8026827" y="1962037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6" name="圆角矩形 7"/>
          <p:cNvSpPr/>
          <p:nvPr>
            <p:custDataLst>
              <p:tags r:id="rId15"/>
            </p:custDataLst>
          </p:nvPr>
        </p:nvSpPr>
        <p:spPr>
          <a:xfrm>
            <a:off x="8028725" y="1962037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8" name="文本框 11"/>
          <p:cNvSpPr txBox="1"/>
          <p:nvPr>
            <p:custDataLst>
              <p:tags r:id="rId16"/>
            </p:custDataLst>
          </p:nvPr>
        </p:nvSpPr>
        <p:spPr>
          <a:xfrm>
            <a:off x="8129329" y="2342938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在“子集”列表中选择需要的符号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圆角矩形 16"/>
          <p:cNvSpPr/>
          <p:nvPr>
            <p:custDataLst>
              <p:tags r:id="rId17"/>
            </p:custDataLst>
          </p:nvPr>
        </p:nvSpPr>
        <p:spPr>
          <a:xfrm>
            <a:off x="9859834" y="1962037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2" name="圆角矩形 17"/>
          <p:cNvSpPr/>
          <p:nvPr>
            <p:custDataLst>
              <p:tags r:id="rId18"/>
            </p:custDataLst>
          </p:nvPr>
        </p:nvSpPr>
        <p:spPr>
          <a:xfrm>
            <a:off x="9861732" y="1962037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4" name="文本框 18"/>
          <p:cNvSpPr txBox="1"/>
          <p:nvPr>
            <p:custDataLst>
              <p:tags r:id="rId19"/>
            </p:custDataLst>
          </p:nvPr>
        </p:nvSpPr>
        <p:spPr>
          <a:xfrm>
            <a:off x="9962336" y="2342938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点击“插入”按钮，将符号插入到文档中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插入日期</a:t>
            </a:r>
            <a:endParaRPr lang="zh-CN" altLang="en-US"/>
          </a:p>
        </p:txBody>
      </p:sp>
      <p:sp>
        <p:nvSpPr>
          <p:cNvPr id="1049246" name="矩形 5"/>
          <p:cNvSpPr/>
          <p:nvPr>
            <p:custDataLst>
              <p:tags r:id="rId2"/>
            </p:custDataLst>
          </p:nvPr>
        </p:nvSpPr>
        <p:spPr>
          <a:xfrm>
            <a:off x="858721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矩形 10"/>
          <p:cNvSpPr/>
          <p:nvPr>
            <p:custDataLst>
              <p:tags r:id="rId3"/>
            </p:custDataLst>
          </p:nvPr>
        </p:nvSpPr>
        <p:spPr>
          <a:xfrm>
            <a:off x="1209765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0" name="TextBox 2"/>
          <p:cNvSpPr txBox="1"/>
          <p:nvPr>
            <p:custDataLst>
              <p:tags r:id="rId4"/>
            </p:custDataLst>
          </p:nvPr>
        </p:nvSpPr>
        <p:spPr>
          <a:xfrm>
            <a:off x="1012140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打开小无名文档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52" name="矩形 6"/>
          <p:cNvSpPr/>
          <p:nvPr>
            <p:custDataLst>
              <p:tags r:id="rId5"/>
            </p:custDataLst>
          </p:nvPr>
        </p:nvSpPr>
        <p:spPr>
          <a:xfrm>
            <a:off x="4470571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矩形 11"/>
          <p:cNvSpPr/>
          <p:nvPr>
            <p:custDataLst>
              <p:tags r:id="rId6"/>
            </p:custDataLst>
          </p:nvPr>
        </p:nvSpPr>
        <p:spPr>
          <a:xfrm>
            <a:off x="4841117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6" name="TextBox 2"/>
          <p:cNvSpPr txBox="1"/>
          <p:nvPr>
            <p:custDataLst>
              <p:tags r:id="rId7"/>
            </p:custDataLst>
          </p:nvPr>
        </p:nvSpPr>
        <p:spPr>
          <a:xfrm>
            <a:off x="4623990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点击顶部导航栏的“插入”选项卡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58" name="矩形 7"/>
          <p:cNvSpPr/>
          <p:nvPr>
            <p:custDataLst>
              <p:tags r:id="rId8"/>
            </p:custDataLst>
          </p:nvPr>
        </p:nvSpPr>
        <p:spPr>
          <a:xfrm>
            <a:off x="8081771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矩形 12"/>
          <p:cNvSpPr/>
          <p:nvPr>
            <p:custDataLst>
              <p:tags r:id="rId9"/>
            </p:custDataLst>
          </p:nvPr>
        </p:nvSpPr>
        <p:spPr>
          <a:xfrm>
            <a:off x="8471820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TextBox 2"/>
          <p:cNvSpPr txBox="1"/>
          <p:nvPr>
            <p:custDataLst>
              <p:tags r:id="rId10"/>
            </p:custDataLst>
          </p:nvPr>
        </p:nvSpPr>
        <p:spPr>
          <a:xfrm>
            <a:off x="8235190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在下拉菜单中选择“日期和时间”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64" name="矩形 33"/>
          <p:cNvSpPr/>
          <p:nvPr>
            <p:custDataLst>
              <p:tags r:id="rId11"/>
            </p:custDataLst>
          </p:nvPr>
        </p:nvSpPr>
        <p:spPr>
          <a:xfrm>
            <a:off x="2669196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矩形 37"/>
          <p:cNvSpPr/>
          <p:nvPr>
            <p:custDataLst>
              <p:tags r:id="rId12"/>
            </p:custDataLst>
          </p:nvPr>
        </p:nvSpPr>
        <p:spPr>
          <a:xfrm>
            <a:off x="3020240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TextBox 2"/>
          <p:cNvSpPr txBox="1"/>
          <p:nvPr>
            <p:custDataLst>
              <p:tags r:id="rId13"/>
            </p:custDataLst>
          </p:nvPr>
        </p:nvSpPr>
        <p:spPr>
          <a:xfrm>
            <a:off x="28226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在弹出的窗口中设置日期和时间的格式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70" name="矩形 34"/>
          <p:cNvSpPr/>
          <p:nvPr>
            <p:custDataLst>
              <p:tags r:id="rId14"/>
            </p:custDataLst>
          </p:nvPr>
        </p:nvSpPr>
        <p:spPr>
          <a:xfrm>
            <a:off x="62810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38"/>
          <p:cNvSpPr/>
          <p:nvPr>
            <p:custDataLst>
              <p:tags r:id="rId15"/>
            </p:custDataLst>
          </p:nvPr>
        </p:nvSpPr>
        <p:spPr>
          <a:xfrm>
            <a:off x="6651593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16"/>
            </p:custDataLst>
          </p:nvPr>
        </p:nvSpPr>
        <p:spPr>
          <a:xfrm>
            <a:off x="643446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点击“确定”按钮，将日期和时间插入到文档中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添加图片</a:t>
            </a:r>
            <a:endParaRPr lang="zh-CN" altLang="en-US"/>
          </a:p>
        </p:txBody>
      </p:sp>
      <p:sp>
        <p:nvSpPr>
          <p:cNvPr id="10493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插入图片</a:t>
            </a:r>
            <a:endParaRPr lang="zh-CN" altLang="en-US"/>
          </a:p>
        </p:txBody>
      </p:sp>
      <p:sp>
        <p:nvSpPr>
          <p:cNvPr id="1049374" name="六边形 3"/>
          <p:cNvSpPr/>
          <p:nvPr>
            <p:custDataLst>
              <p:tags r:id="rId2"/>
            </p:custDataLst>
          </p:nvPr>
        </p:nvSpPr>
        <p:spPr>
          <a:xfrm rot="1800000">
            <a:off x="714954" y="182471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六边形 5"/>
          <p:cNvSpPr/>
          <p:nvPr>
            <p:custDataLst>
              <p:tags r:id="rId3"/>
            </p:custDataLst>
          </p:nvPr>
        </p:nvSpPr>
        <p:spPr>
          <a:xfrm rot="1800000">
            <a:off x="1399303" y="1364400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六边形 4"/>
          <p:cNvSpPr/>
          <p:nvPr>
            <p:custDataLst>
              <p:tags r:id="rId4"/>
            </p:custDataLst>
          </p:nvPr>
        </p:nvSpPr>
        <p:spPr>
          <a:xfrm rot="1800000">
            <a:off x="1483315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六边形 6"/>
          <p:cNvSpPr/>
          <p:nvPr>
            <p:custDataLst>
              <p:tags r:id="rId5"/>
            </p:custDataLst>
          </p:nvPr>
        </p:nvSpPr>
        <p:spPr>
          <a:xfrm rot="1800000">
            <a:off x="1483315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标题"/>
          <p:cNvSpPr txBox="1"/>
          <p:nvPr>
            <p:custDataLst>
              <p:tags r:id="rId6"/>
            </p:custDataLst>
          </p:nvPr>
        </p:nvSpPr>
        <p:spPr>
          <a:xfrm>
            <a:off x="1031750" y="2464435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rgbClr val="FFFFFF"/>
                </a:soli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800" b="1" i="0" u="none" strike="noStrike" kern="1200" cap="none" spc="300" normalizeH="0" baseline="0" noProof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uLnTx/>
                <a:uFillTx/>
                <a:cs typeface="+mn-cs"/>
              </a:rPr>
              <a:t>添加标题</a:t>
            </a:r>
            <a:endParaRPr kumimoji="0" lang="zh-CN" altLang="en-US" sz="1800" b="1" i="0" u="none" strike="noStrike" kern="1200" cap="none" spc="300" normalizeH="0" baseline="0" noProof="0">
              <a:ln>
                <a:noFill/>
              </a:ln>
              <a:gradFill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80000"/>
                      <a:lumOff val="20000"/>
                    </a:schemeClr>
                  </a:gs>
                </a:gsLst>
                <a:lin ang="16200000" scaled="1"/>
              </a:gradFill>
              <a:uLnTx/>
              <a:uFillTx/>
              <a:cs typeface="+mn-cs"/>
            </a:endParaRPr>
          </a:p>
        </p:txBody>
      </p:sp>
      <p:sp>
        <p:nvSpPr>
          <p:cNvPr id="1049384" name="正文"/>
          <p:cNvSpPr txBox="1"/>
          <p:nvPr>
            <p:custDataLst>
              <p:tags r:id="rId7"/>
            </p:custDataLst>
          </p:nvPr>
        </p:nvSpPr>
        <p:spPr>
          <a:xfrm>
            <a:off x="1031750" y="3099777"/>
            <a:ext cx="2034154" cy="7208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打开小无名文档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386" name="序号"/>
          <p:cNvSpPr txBox="1"/>
          <p:nvPr>
            <p:custDataLst>
              <p:tags r:id="rId8"/>
            </p:custDataLst>
          </p:nvPr>
        </p:nvSpPr>
        <p:spPr>
          <a:xfrm>
            <a:off x="1697721" y="1602435"/>
            <a:ext cx="690573" cy="63391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rgbClr val="FFFFFF"/>
                  </a:gs>
                  <a:gs pos="93000">
                    <a:srgbClr val="FFFFFF"/>
                  </a:gs>
                </a:gsLst>
                <a:lin ang="5400000" scaled="0"/>
              </a:gradFill>
              <a:effectLst>
                <a:outerShdw blurRad="152400" sx="102000" sy="102000" algn="ctr" rotWithShape="0">
                  <a:srgbClr val="F84949">
                    <a:alpha val="2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388" name="六边形 21"/>
          <p:cNvSpPr/>
          <p:nvPr>
            <p:custDataLst>
              <p:tags r:id="rId9"/>
            </p:custDataLst>
          </p:nvPr>
        </p:nvSpPr>
        <p:spPr>
          <a:xfrm rot="1800000">
            <a:off x="3415596" y="182471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390" name="六边形 23"/>
          <p:cNvSpPr/>
          <p:nvPr>
            <p:custDataLst>
              <p:tags r:id="rId10"/>
            </p:custDataLst>
          </p:nvPr>
        </p:nvSpPr>
        <p:spPr>
          <a:xfrm rot="1800000">
            <a:off x="4100821" y="1364400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92" name="六边形 24"/>
          <p:cNvSpPr/>
          <p:nvPr>
            <p:custDataLst>
              <p:tags r:id="rId11"/>
            </p:custDataLst>
          </p:nvPr>
        </p:nvSpPr>
        <p:spPr>
          <a:xfrm rot="1800000">
            <a:off x="4183958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394" name="六边形 25"/>
          <p:cNvSpPr/>
          <p:nvPr>
            <p:custDataLst>
              <p:tags r:id="rId12"/>
            </p:custDataLst>
          </p:nvPr>
        </p:nvSpPr>
        <p:spPr>
          <a:xfrm rot="1800000">
            <a:off x="4183958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396" name="标题"/>
          <p:cNvSpPr txBox="1"/>
          <p:nvPr>
            <p:custDataLst>
              <p:tags r:id="rId13"/>
            </p:custDataLst>
          </p:nvPr>
        </p:nvSpPr>
        <p:spPr>
          <a:xfrm>
            <a:off x="3733268" y="2464435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14"/>
            </p:custDataLst>
          </p:nvPr>
        </p:nvSpPr>
        <p:spPr>
          <a:xfrm>
            <a:off x="3733268" y="3099777"/>
            <a:ext cx="2034154" cy="7208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在下拉菜单中选择“图片”</a:t>
            </a:r>
            <a:endParaRPr lang="zh-CN" altLang="en-US"/>
          </a:p>
        </p:txBody>
      </p:sp>
      <p:sp>
        <p:nvSpPr>
          <p:cNvPr id="1049400" name="序号"/>
          <p:cNvSpPr txBox="1"/>
          <p:nvPr>
            <p:custDataLst>
              <p:tags r:id="rId15"/>
            </p:custDataLst>
          </p:nvPr>
        </p:nvSpPr>
        <p:spPr>
          <a:xfrm>
            <a:off x="4398364" y="1602435"/>
            <a:ext cx="690573" cy="63391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402" name="六边形 39"/>
          <p:cNvSpPr/>
          <p:nvPr>
            <p:custDataLst>
              <p:tags r:id="rId16"/>
            </p:custDataLst>
          </p:nvPr>
        </p:nvSpPr>
        <p:spPr>
          <a:xfrm rot="1800000">
            <a:off x="6116239" y="182471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404" name="六边形 41"/>
          <p:cNvSpPr/>
          <p:nvPr>
            <p:custDataLst>
              <p:tags r:id="rId17"/>
            </p:custDataLst>
          </p:nvPr>
        </p:nvSpPr>
        <p:spPr>
          <a:xfrm rot="1800000">
            <a:off x="6801464" y="1364400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06" name="六边形 42"/>
          <p:cNvSpPr/>
          <p:nvPr>
            <p:custDataLst>
              <p:tags r:id="rId18"/>
            </p:custDataLst>
          </p:nvPr>
        </p:nvSpPr>
        <p:spPr>
          <a:xfrm rot="1800000">
            <a:off x="6884601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08" name="六边形 43"/>
          <p:cNvSpPr/>
          <p:nvPr>
            <p:custDataLst>
              <p:tags r:id="rId19"/>
            </p:custDataLst>
          </p:nvPr>
        </p:nvSpPr>
        <p:spPr>
          <a:xfrm rot="1800000">
            <a:off x="6884601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410" name="标题"/>
          <p:cNvSpPr txBox="1"/>
          <p:nvPr>
            <p:custDataLst>
              <p:tags r:id="rId20"/>
            </p:custDataLst>
          </p:nvPr>
        </p:nvSpPr>
        <p:spPr>
          <a:xfrm>
            <a:off x="6433910" y="2464435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21"/>
            </p:custDataLst>
          </p:nvPr>
        </p:nvSpPr>
        <p:spPr>
          <a:xfrm>
            <a:off x="6433910" y="3099777"/>
            <a:ext cx="2034154" cy="8434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点击“插入”按钮，将图片插入到文档中</a:t>
            </a:r>
            <a:endParaRPr lang="zh-CN" altLang="en-US"/>
          </a:p>
        </p:txBody>
      </p:sp>
      <p:sp>
        <p:nvSpPr>
          <p:cNvPr id="1049414" name="序号"/>
          <p:cNvSpPr txBox="1"/>
          <p:nvPr>
            <p:custDataLst>
              <p:tags r:id="rId22"/>
            </p:custDataLst>
          </p:nvPr>
        </p:nvSpPr>
        <p:spPr>
          <a:xfrm>
            <a:off x="7099882" y="1602435"/>
            <a:ext cx="690573" cy="633916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416" name="六边形 58"/>
          <p:cNvSpPr/>
          <p:nvPr>
            <p:custDataLst>
              <p:tags r:id="rId23"/>
            </p:custDataLst>
          </p:nvPr>
        </p:nvSpPr>
        <p:spPr>
          <a:xfrm rot="1800000">
            <a:off x="8817757" y="182471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418" name="六边形 59"/>
          <p:cNvSpPr/>
          <p:nvPr>
            <p:custDataLst>
              <p:tags r:id="rId24"/>
            </p:custDataLst>
          </p:nvPr>
        </p:nvSpPr>
        <p:spPr>
          <a:xfrm rot="1800000">
            <a:off x="9502107" y="1364400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20" name="六边形 60"/>
          <p:cNvSpPr/>
          <p:nvPr>
            <p:custDataLst>
              <p:tags r:id="rId25"/>
            </p:custDataLst>
          </p:nvPr>
        </p:nvSpPr>
        <p:spPr>
          <a:xfrm rot="1800000">
            <a:off x="9586119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22" name="六边形 61"/>
          <p:cNvSpPr/>
          <p:nvPr>
            <p:custDataLst>
              <p:tags r:id="rId26"/>
            </p:custDataLst>
          </p:nvPr>
        </p:nvSpPr>
        <p:spPr>
          <a:xfrm rot="1800000">
            <a:off x="9586119" y="1436160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424" name="标题"/>
          <p:cNvSpPr txBox="1"/>
          <p:nvPr>
            <p:custDataLst>
              <p:tags r:id="rId27"/>
            </p:custDataLst>
          </p:nvPr>
        </p:nvSpPr>
        <p:spPr>
          <a:xfrm>
            <a:off x="9134553" y="2464435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28"/>
            </p:custDataLst>
          </p:nvPr>
        </p:nvSpPr>
        <p:spPr>
          <a:xfrm>
            <a:off x="9134553" y="3099777"/>
            <a:ext cx="2034154" cy="8434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点击图片，可以设置图片格式，如调整亮度、对比度、旋转等</a:t>
            </a:r>
            <a:endParaRPr lang="zh-CN" altLang="en-US"/>
          </a:p>
        </p:txBody>
      </p:sp>
      <p:sp>
        <p:nvSpPr>
          <p:cNvPr id="1049428" name="序号"/>
          <p:cNvSpPr txBox="1"/>
          <p:nvPr>
            <p:custDataLst>
              <p:tags r:id="rId29"/>
            </p:custDataLst>
          </p:nvPr>
        </p:nvSpPr>
        <p:spPr>
          <a:xfrm>
            <a:off x="9800525" y="1602435"/>
            <a:ext cx="690573" cy="633916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430" name="六边形 13"/>
          <p:cNvSpPr/>
          <p:nvPr>
            <p:custDataLst>
              <p:tags r:id="rId30"/>
            </p:custDataLst>
          </p:nvPr>
        </p:nvSpPr>
        <p:spPr>
          <a:xfrm rot="1800000">
            <a:off x="2065275" y="388826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432" name="六边形 15"/>
          <p:cNvSpPr/>
          <p:nvPr>
            <p:custDataLst>
              <p:tags r:id="rId31"/>
            </p:custDataLst>
          </p:nvPr>
        </p:nvSpPr>
        <p:spPr>
          <a:xfrm rot="1800000">
            <a:off x="2750500" y="3427075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34" name="六边形 16"/>
          <p:cNvSpPr/>
          <p:nvPr>
            <p:custDataLst>
              <p:tags r:id="rId32"/>
            </p:custDataLst>
          </p:nvPr>
        </p:nvSpPr>
        <p:spPr>
          <a:xfrm rot="1800000">
            <a:off x="2833637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36" name="六边形 17"/>
          <p:cNvSpPr/>
          <p:nvPr>
            <p:custDataLst>
              <p:tags r:id="rId33"/>
            </p:custDataLst>
          </p:nvPr>
        </p:nvSpPr>
        <p:spPr>
          <a:xfrm rot="1800000">
            <a:off x="2833637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438" name="标题"/>
          <p:cNvSpPr txBox="1"/>
          <p:nvPr>
            <p:custDataLst>
              <p:tags r:id="rId34"/>
            </p:custDataLst>
          </p:nvPr>
        </p:nvSpPr>
        <p:spPr>
          <a:xfrm>
            <a:off x="2382946" y="4527110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35"/>
            </p:custDataLst>
          </p:nvPr>
        </p:nvSpPr>
        <p:spPr>
          <a:xfrm>
            <a:off x="2382946" y="5162452"/>
            <a:ext cx="2034154" cy="7208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点击顶部导航栏的“插入”选项卡</a:t>
            </a:r>
            <a:endParaRPr lang="zh-CN" altLang="en-US"/>
          </a:p>
        </p:txBody>
      </p:sp>
      <p:sp>
        <p:nvSpPr>
          <p:cNvPr id="1049442" name="序号"/>
          <p:cNvSpPr txBox="1"/>
          <p:nvPr>
            <p:custDataLst>
              <p:tags r:id="rId36"/>
            </p:custDataLst>
          </p:nvPr>
        </p:nvSpPr>
        <p:spPr>
          <a:xfrm>
            <a:off x="3048043" y="3665110"/>
            <a:ext cx="690573" cy="63391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sp>
        <p:nvSpPr>
          <p:cNvPr id="1049444" name="六边形 30"/>
          <p:cNvSpPr/>
          <p:nvPr>
            <p:custDataLst>
              <p:tags r:id="rId37"/>
            </p:custDataLst>
          </p:nvPr>
        </p:nvSpPr>
        <p:spPr>
          <a:xfrm rot="1800000">
            <a:off x="4765918" y="388826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446" name="六边形 32"/>
          <p:cNvSpPr/>
          <p:nvPr>
            <p:custDataLst>
              <p:tags r:id="rId38"/>
            </p:custDataLst>
          </p:nvPr>
        </p:nvSpPr>
        <p:spPr>
          <a:xfrm rot="1800000">
            <a:off x="5451142" y="3427075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48" name="六边形 33"/>
          <p:cNvSpPr/>
          <p:nvPr>
            <p:custDataLst>
              <p:tags r:id="rId39"/>
            </p:custDataLst>
          </p:nvPr>
        </p:nvSpPr>
        <p:spPr>
          <a:xfrm rot="1800000">
            <a:off x="5534279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50" name="六边形 34"/>
          <p:cNvSpPr/>
          <p:nvPr>
            <p:custDataLst>
              <p:tags r:id="rId40"/>
            </p:custDataLst>
          </p:nvPr>
        </p:nvSpPr>
        <p:spPr>
          <a:xfrm rot="1800000">
            <a:off x="5534279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452" name="标题"/>
          <p:cNvSpPr txBox="1"/>
          <p:nvPr>
            <p:custDataLst>
              <p:tags r:id="rId41"/>
            </p:custDataLst>
          </p:nvPr>
        </p:nvSpPr>
        <p:spPr>
          <a:xfrm>
            <a:off x="5083589" y="4527110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42"/>
            </p:custDataLst>
          </p:nvPr>
        </p:nvSpPr>
        <p:spPr>
          <a:xfrm>
            <a:off x="5083589" y="5162452"/>
            <a:ext cx="2034154" cy="72080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在弹出的窗口中选择要插入的图片文件</a:t>
            </a:r>
            <a:endParaRPr lang="zh-CN" altLang="en-US"/>
          </a:p>
        </p:txBody>
      </p:sp>
      <p:sp>
        <p:nvSpPr>
          <p:cNvPr id="1049456" name="序号"/>
          <p:cNvSpPr txBox="1"/>
          <p:nvPr>
            <p:custDataLst>
              <p:tags r:id="rId43"/>
            </p:custDataLst>
          </p:nvPr>
        </p:nvSpPr>
        <p:spPr>
          <a:xfrm>
            <a:off x="5748686" y="3665110"/>
            <a:ext cx="690573" cy="63391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sp>
        <p:nvSpPr>
          <p:cNvPr id="1049458" name="六边形 48"/>
          <p:cNvSpPr/>
          <p:nvPr>
            <p:custDataLst>
              <p:tags r:id="rId44"/>
            </p:custDataLst>
          </p:nvPr>
        </p:nvSpPr>
        <p:spPr>
          <a:xfrm rot="1800000">
            <a:off x="7467436" y="3888267"/>
            <a:ext cx="2656652" cy="2290215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460" name="六边形 50"/>
          <p:cNvSpPr/>
          <p:nvPr>
            <p:custDataLst>
              <p:tags r:id="rId45"/>
            </p:custDataLst>
          </p:nvPr>
        </p:nvSpPr>
        <p:spPr>
          <a:xfrm rot="1800000">
            <a:off x="8151785" y="3427075"/>
            <a:ext cx="1286636" cy="1109168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62" name="六边形 51"/>
          <p:cNvSpPr/>
          <p:nvPr>
            <p:custDataLst>
              <p:tags r:id="rId46"/>
            </p:custDataLst>
          </p:nvPr>
        </p:nvSpPr>
        <p:spPr>
          <a:xfrm rot="1800000">
            <a:off x="8235797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464" name="六边形 52"/>
          <p:cNvSpPr/>
          <p:nvPr>
            <p:custDataLst>
              <p:tags r:id="rId47"/>
            </p:custDataLst>
          </p:nvPr>
        </p:nvSpPr>
        <p:spPr>
          <a:xfrm rot="1800000">
            <a:off x="8235797" y="3499711"/>
            <a:ext cx="1119937" cy="965462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466" name="标题"/>
          <p:cNvSpPr txBox="1"/>
          <p:nvPr>
            <p:custDataLst>
              <p:tags r:id="rId48"/>
            </p:custDataLst>
          </p:nvPr>
        </p:nvSpPr>
        <p:spPr>
          <a:xfrm>
            <a:off x="7784232" y="4527110"/>
            <a:ext cx="2034154" cy="53144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添加标题</a:t>
            </a:r>
            <a:endParaRPr lang="zh-CN" altLang="en-US"/>
          </a:p>
        </p:txBody>
      </p:sp>
      <p:sp>
        <p:nvSpPr>
          <p:cNvPr id="1049468" name="正文"/>
          <p:cNvSpPr txBox="1"/>
          <p:nvPr>
            <p:custDataLst>
              <p:tags r:id="rId49"/>
            </p:custDataLst>
          </p:nvPr>
        </p:nvSpPr>
        <p:spPr>
          <a:xfrm>
            <a:off x="7784232" y="5162452"/>
            <a:ext cx="2034154" cy="8434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可以通过拖动图片边缘来调整图片大小和位置</a:t>
            </a:r>
            <a:endParaRPr lang="zh-CN" altLang="en-US"/>
          </a:p>
        </p:txBody>
      </p:sp>
      <p:sp>
        <p:nvSpPr>
          <p:cNvPr id="1049470" name="序号"/>
          <p:cNvSpPr txBox="1"/>
          <p:nvPr>
            <p:custDataLst>
              <p:tags r:id="rId50"/>
            </p:custDataLst>
          </p:nvPr>
        </p:nvSpPr>
        <p:spPr>
          <a:xfrm>
            <a:off x="8450204" y="3665110"/>
            <a:ext cx="690573" cy="633916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编辑图片</a:t>
            </a:r>
            <a:endParaRPr lang="zh-CN" altLang="en-US"/>
          </a:p>
        </p:txBody>
      </p:sp>
      <p:sp>
        <p:nvSpPr>
          <p:cNvPr id="1049512" name="任意多边形 20"/>
          <p:cNvSpPr/>
          <p:nvPr>
            <p:custDataLst>
              <p:tags r:id="rId2"/>
            </p:custDataLst>
          </p:nvPr>
        </p:nvSpPr>
        <p:spPr>
          <a:xfrm rot="2700000">
            <a:off x="936819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4799" y="3173787"/>
            <a:ext cx="1658699" cy="278283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插入图片：点击“插入”选项卡，选择“图片”，然后选择要插入的图片文件。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2"/>
          <p:cNvSpPr/>
          <p:nvPr>
            <p:custDataLst>
              <p:tags r:id="rId4"/>
            </p:custDataLst>
          </p:nvPr>
        </p:nvSpPr>
        <p:spPr>
          <a:xfrm>
            <a:off x="732419" y="2828312"/>
            <a:ext cx="1582624" cy="11207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6392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3118" y="3173787"/>
            <a:ext cx="1658699" cy="278283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调整图片大小：点击图片，拖动图片角部的正方形或菱形调整柄来调整图片大小。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3"/>
          <p:cNvSpPr/>
          <p:nvPr>
            <p:custDataLst>
              <p:tags r:id="rId7"/>
            </p:custDataLst>
          </p:nvPr>
        </p:nvSpPr>
        <p:spPr>
          <a:xfrm>
            <a:off x="2560738" y="2828312"/>
            <a:ext cx="1582624" cy="11207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085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1437" y="3173787"/>
            <a:ext cx="1658699" cy="278283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旋转图片：点击图片，然后点击“旋转”按钮，选择要旋转的角度。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4"/>
          <p:cNvSpPr/>
          <p:nvPr>
            <p:custDataLst>
              <p:tags r:id="rId10"/>
            </p:custDataLst>
          </p:nvPr>
        </p:nvSpPr>
        <p:spPr>
          <a:xfrm>
            <a:off x="4389057" y="2828312"/>
            <a:ext cx="1582624" cy="11207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2404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756" y="3173787"/>
            <a:ext cx="1658699" cy="278283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裁剪图片：点击图片，然后点击“裁剪”按钮，选择要裁剪的区域。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5"/>
          <p:cNvSpPr/>
          <p:nvPr>
            <p:custDataLst>
              <p:tags r:id="rId13"/>
            </p:custDataLst>
          </p:nvPr>
        </p:nvSpPr>
        <p:spPr>
          <a:xfrm>
            <a:off x="6218003" y="2828312"/>
            <a:ext cx="1582624" cy="11207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2604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8702" y="3173787"/>
            <a:ext cx="1658699" cy="278283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调整图片位置：点击图片，然后拖动图片到所需的位置。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6"/>
          <p:cNvSpPr/>
          <p:nvPr>
            <p:custDataLst>
              <p:tags r:id="rId16"/>
            </p:custDataLst>
          </p:nvPr>
        </p:nvSpPr>
        <p:spPr>
          <a:xfrm>
            <a:off x="8046322" y="2828312"/>
            <a:ext cx="1582624" cy="11207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79669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7022" y="3173787"/>
            <a:ext cx="1658699" cy="278283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调整图片样式：点击图片，然后点击“样式”按钮，选择要应用的样式。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7"/>
          <p:cNvSpPr/>
          <p:nvPr>
            <p:custDataLst>
              <p:tags r:id="rId19"/>
            </p:custDataLst>
          </p:nvPr>
        </p:nvSpPr>
        <p:spPr>
          <a:xfrm>
            <a:off x="9875268" y="2828312"/>
            <a:ext cx="1582624" cy="11207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设置图片格式</a:t>
            </a:r>
            <a:endParaRPr lang="zh-CN" altLang="en-US"/>
          </a:p>
        </p:txBody>
      </p:sp>
      <p:sp>
        <p:nvSpPr>
          <p:cNvPr id="1049588" name="矩形 38"/>
          <p:cNvSpPr/>
          <p:nvPr>
            <p:custDataLst>
              <p:tags r:id="rId2"/>
            </p:custDataLst>
          </p:nvPr>
        </p:nvSpPr>
        <p:spPr>
          <a:xfrm rot="204112">
            <a:off x="1477304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39"/>
          <p:cNvSpPr/>
          <p:nvPr>
            <p:custDataLst>
              <p:tags r:id="rId3"/>
            </p:custDataLst>
          </p:nvPr>
        </p:nvSpPr>
        <p:spPr>
          <a:xfrm>
            <a:off x="1482036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TextBox 2"/>
          <p:cNvSpPr txBox="1"/>
          <p:nvPr>
            <p:custDataLst>
              <p:tags r:id="rId4"/>
            </p:custDataLst>
          </p:nvPr>
        </p:nvSpPr>
        <p:spPr>
          <a:xfrm>
            <a:off x="1719316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调整图片大小：可以通过拖动图片角部分的圆圈来调整图片的大小。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594" name="矩形 100"/>
          <p:cNvSpPr/>
          <p:nvPr>
            <p:custDataLst>
              <p:tags r:id="rId5"/>
            </p:custDataLst>
          </p:nvPr>
        </p:nvSpPr>
        <p:spPr>
          <a:xfrm rot="204112">
            <a:off x="6611609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101"/>
          <p:cNvSpPr/>
          <p:nvPr>
            <p:custDataLst>
              <p:tags r:id="rId6"/>
            </p:custDataLst>
          </p:nvPr>
        </p:nvSpPr>
        <p:spPr>
          <a:xfrm>
            <a:off x="6617017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TextBox 2"/>
          <p:cNvSpPr txBox="1"/>
          <p:nvPr>
            <p:custDataLst>
              <p:tags r:id="rId7"/>
            </p:custDataLst>
          </p:nvPr>
        </p:nvSpPr>
        <p:spPr>
          <a:xfrm>
            <a:off x="6854973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旋转图片：可以通过拖动图片角部分的圆圈来旋转图片。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600" name="矩形 122"/>
          <p:cNvSpPr/>
          <p:nvPr>
            <p:custDataLst>
              <p:tags r:id="rId8"/>
            </p:custDataLst>
          </p:nvPr>
        </p:nvSpPr>
        <p:spPr>
          <a:xfrm rot="204112">
            <a:off x="1477304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矩形 123"/>
          <p:cNvSpPr/>
          <p:nvPr>
            <p:custDataLst>
              <p:tags r:id="rId9"/>
            </p:custDataLst>
          </p:nvPr>
        </p:nvSpPr>
        <p:spPr>
          <a:xfrm>
            <a:off x="1482036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TextBox 2"/>
          <p:cNvSpPr txBox="1"/>
          <p:nvPr>
            <p:custDataLst>
              <p:tags r:id="rId10"/>
            </p:custDataLst>
          </p:nvPr>
        </p:nvSpPr>
        <p:spPr>
          <a:xfrm>
            <a:off x="1718640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调整图片位置：可以通过拖动图片来调整图片在文档中的位置。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  <p:sp>
        <p:nvSpPr>
          <p:cNvPr id="1049606" name="矩形 89"/>
          <p:cNvSpPr/>
          <p:nvPr>
            <p:custDataLst>
              <p:tags r:id="rId11"/>
            </p:custDataLst>
          </p:nvPr>
        </p:nvSpPr>
        <p:spPr>
          <a:xfrm rot="204112">
            <a:off x="6611609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90"/>
          <p:cNvSpPr/>
          <p:nvPr>
            <p:custDataLst>
              <p:tags r:id="rId12"/>
            </p:custDataLst>
          </p:nvPr>
        </p:nvSpPr>
        <p:spPr>
          <a:xfrm>
            <a:off x="6617017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TextBox 2"/>
          <p:cNvSpPr txBox="1"/>
          <p:nvPr>
            <p:custDataLst>
              <p:tags r:id="rId13"/>
            </p:custDataLst>
          </p:nvPr>
        </p:nvSpPr>
        <p:spPr>
          <a:xfrm>
            <a:off x="685362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0"/>
                <a:sym typeface="+mn-lt"/>
              </a:rPr>
              <a:t>调整图片样式：可以通过选择图片样式来改变图片的外观。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0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排列图片</a:t>
            </a:r>
            <a:endParaRPr lang="zh-CN" altLang="en-US"/>
          </a:p>
        </p:txBody>
      </p:sp>
      <p:sp>
        <p:nvSpPr>
          <p:cNvPr id="1049652" name="圆角矩形 26"/>
          <p:cNvSpPr/>
          <p:nvPr>
            <p:custDataLst>
              <p:tags r:id="rId2"/>
            </p:custDataLst>
          </p:nvPr>
        </p:nvSpPr>
        <p:spPr>
          <a:xfrm>
            <a:off x="694799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4" name="圆角矩形 28"/>
          <p:cNvSpPr/>
          <p:nvPr>
            <p:custDataLst>
              <p:tags r:id="rId3"/>
            </p:custDataLst>
          </p:nvPr>
        </p:nvSpPr>
        <p:spPr>
          <a:xfrm>
            <a:off x="696697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56" name="文本框 31"/>
          <p:cNvSpPr txBox="1"/>
          <p:nvPr>
            <p:custDataLst>
              <p:tags r:id="rId4"/>
            </p:custDataLst>
          </p:nvPr>
        </p:nvSpPr>
        <p:spPr>
          <a:xfrm>
            <a:off x="797301" y="2341672"/>
            <a:ext cx="1431226" cy="3207920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插入图片：点击“插入”选项卡，选择“图片”，然后选择要插入的图片文件。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圆角矩形 29"/>
          <p:cNvSpPr/>
          <p:nvPr>
            <p:custDataLst>
              <p:tags r:id="rId5"/>
            </p:custDataLst>
          </p:nvPr>
        </p:nvSpPr>
        <p:spPr>
          <a:xfrm>
            <a:off x="2527806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0" name="圆角矩形 32"/>
          <p:cNvSpPr/>
          <p:nvPr>
            <p:custDataLst>
              <p:tags r:id="rId6"/>
            </p:custDataLst>
          </p:nvPr>
        </p:nvSpPr>
        <p:spPr>
          <a:xfrm>
            <a:off x="2529704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2" name="文本框 34"/>
          <p:cNvSpPr txBox="1"/>
          <p:nvPr>
            <p:custDataLst>
              <p:tags r:id="rId7"/>
            </p:custDataLst>
          </p:nvPr>
        </p:nvSpPr>
        <p:spPr>
          <a:xfrm>
            <a:off x="2630308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调整大小：点击图片，拖动图片角部的正方形或三角形调整图片大小。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圆角矩形 3"/>
          <p:cNvSpPr/>
          <p:nvPr>
            <p:custDataLst>
              <p:tags r:id="rId8"/>
            </p:custDataLst>
          </p:nvPr>
        </p:nvSpPr>
        <p:spPr>
          <a:xfrm>
            <a:off x="4360813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6" name="圆角矩形 4"/>
          <p:cNvSpPr/>
          <p:nvPr>
            <p:custDataLst>
              <p:tags r:id="rId9"/>
            </p:custDataLst>
          </p:nvPr>
        </p:nvSpPr>
        <p:spPr>
          <a:xfrm>
            <a:off x="4362711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8" name="文本框 5"/>
          <p:cNvSpPr txBox="1"/>
          <p:nvPr>
            <p:custDataLst>
              <p:tags r:id="rId10"/>
            </p:custDataLst>
          </p:nvPr>
        </p:nvSpPr>
        <p:spPr>
          <a:xfrm>
            <a:off x="4463315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旋转图片：点击图片，然后点击“旋转”按钮，选择要旋转的角度。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圆角矩形 8"/>
          <p:cNvSpPr/>
          <p:nvPr>
            <p:custDataLst>
              <p:tags r:id="rId11"/>
            </p:custDataLst>
          </p:nvPr>
        </p:nvSpPr>
        <p:spPr>
          <a:xfrm>
            <a:off x="6193820" y="1960771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2" name="圆角矩形 9"/>
          <p:cNvSpPr/>
          <p:nvPr>
            <p:custDataLst>
              <p:tags r:id="rId12"/>
            </p:custDataLst>
          </p:nvPr>
        </p:nvSpPr>
        <p:spPr>
          <a:xfrm>
            <a:off x="6195718" y="1960771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4" name="文本框 10"/>
          <p:cNvSpPr txBox="1"/>
          <p:nvPr>
            <p:custDataLst>
              <p:tags r:id="rId13"/>
            </p:custDataLst>
          </p:nvPr>
        </p:nvSpPr>
        <p:spPr>
          <a:xfrm>
            <a:off x="6296322" y="2341672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调整位置：点击图片，然后拖动图片到所需的位置。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圆角矩形 6"/>
          <p:cNvSpPr/>
          <p:nvPr>
            <p:custDataLst>
              <p:tags r:id="rId14"/>
            </p:custDataLst>
          </p:nvPr>
        </p:nvSpPr>
        <p:spPr>
          <a:xfrm>
            <a:off x="8026827" y="1962037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8" name="圆角矩形 7"/>
          <p:cNvSpPr/>
          <p:nvPr>
            <p:custDataLst>
              <p:tags r:id="rId15"/>
            </p:custDataLst>
          </p:nvPr>
        </p:nvSpPr>
        <p:spPr>
          <a:xfrm>
            <a:off x="8028725" y="1962037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0" name="文本框 11"/>
          <p:cNvSpPr txBox="1"/>
          <p:nvPr>
            <p:custDataLst>
              <p:tags r:id="rId16"/>
            </p:custDataLst>
          </p:nvPr>
        </p:nvSpPr>
        <p:spPr>
          <a:xfrm>
            <a:off x="8129329" y="2342938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调整图片样式：点击图片，然后选择“图片样式”选项卡，选择所需的样式。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圆角矩形 16"/>
          <p:cNvSpPr/>
          <p:nvPr>
            <p:custDataLst>
              <p:tags r:id="rId17"/>
            </p:custDataLst>
          </p:nvPr>
        </p:nvSpPr>
        <p:spPr>
          <a:xfrm>
            <a:off x="9859834" y="1962037"/>
            <a:ext cx="1635309" cy="36198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4" name="圆角矩形 17"/>
          <p:cNvSpPr/>
          <p:nvPr>
            <p:custDataLst>
              <p:tags r:id="rId18"/>
            </p:custDataLst>
          </p:nvPr>
        </p:nvSpPr>
        <p:spPr>
          <a:xfrm>
            <a:off x="9861732" y="1962037"/>
            <a:ext cx="1631858" cy="19234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86" name="文本框 18"/>
          <p:cNvSpPr txBox="1"/>
          <p:nvPr>
            <p:custDataLst>
              <p:tags r:id="rId19"/>
            </p:custDataLst>
          </p:nvPr>
        </p:nvSpPr>
        <p:spPr>
          <a:xfrm>
            <a:off x="9962336" y="2342938"/>
            <a:ext cx="1431226" cy="320918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组合图片：选择多张图片，然后点击“组合”按钮，将多张图片组合成一张图片。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添加表格</a:t>
            </a:r>
            <a:endParaRPr lang="zh-CN" altLang="en-US"/>
          </a:p>
        </p:txBody>
      </p:sp>
      <p:sp>
        <p:nvSpPr>
          <p:cNvPr id="10497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https://d.book118.com/465240230122011114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5"/>
  <p:tag name="KSO_WM_UNIT_INDEX" val="1_1_5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1"/>
  <p:tag name="KSO_WM_UNIT_INDEX" val="1_1_1"/>
  <p:tag name="KSO_WM_UNIT_LAYERLEVEL" val="1_1_1"/>
  <p:tag name="KSO_WM_UNIT_PRESET_TEXT" val="0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5"/>
  <p:tag name="KSO_WM_UNIT_INDEX" val="1_3_5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1"/>
  <p:tag name="KSO_WM_UNIT_INDEX" val="1_3_1"/>
  <p:tag name="KSO_WM_UNIT_LAYERLEVEL" val="1_1_1"/>
  <p:tag name="KSO_WM_UNIT_PRESET_TEXT" val="03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2"/>
  <p:tag name="KSO_WM_UNIT_INDEX" val="1_5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3"/>
  <p:tag name="KSO_WM_UNIT_INDEX" val="1_5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4"/>
  <p:tag name="KSO_WM_UNIT_INDEX" val="1_5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5"/>
  <p:tag name="KSO_WM_UNIT_INDEX" val="1_5_5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1"/>
  <p:tag name="KSO_WM_UNIT_INDEX" val="1_5_1"/>
  <p:tag name="KSO_WM_UNIT_LAYERLEVEL" val="1_1_1"/>
  <p:tag name="KSO_WM_UNIT_PRESET_TEXT" val="05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2"/>
  <p:tag name="KSO_WM_UNIT_INDEX" val="1_7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3"/>
  <p:tag name="KSO_WM_UNIT_INDEX" val="1_7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4"/>
  <p:tag name="KSO_WM_UNIT_INDEX" val="1_7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5"/>
  <p:tag name="KSO_WM_UNIT_INDEX" val="1_7_5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1"/>
  <p:tag name="KSO_WM_UNIT_INDEX" val="1_7_1"/>
  <p:tag name="KSO_WM_UNIT_LAYERLEVEL" val="1_1_1"/>
  <p:tag name="KSO_WM_UNIT_PRESET_TEXT" val="07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5"/>
  <p:tag name="KSO_WM_UNIT_INDEX" val="1_2_5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1"/>
  <p:tag name="KSO_WM_UNIT_INDEX" val="1_2_1"/>
  <p:tag name="KSO_WM_UNIT_LAYERLEVEL" val="1_1_1"/>
  <p:tag name="KSO_WM_UNIT_PRESET_TEXT" val="02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5"/>
  <p:tag name="KSO_WM_UNIT_INDEX" val="1_4_5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4"/>
  <p:tag name="KSO_WM_UNIT_INDEX" val="1_4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1"/>
  <p:tag name="KSO_WM_UNIT_INDEX" val="1_4_1"/>
  <p:tag name="KSO_WM_UNIT_LAYERLEVEL" val="1_1_1"/>
  <p:tag name="KSO_WM_UNIT_PRESET_TEXT" val="04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6_2"/>
  <p:tag name="KSO_WM_UNIT_INDEX" val="1_6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3"/>
  <p:tag name="KSO_WM_UNIT_INDEX" val="1_6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5"/>
  <p:tag name="KSO_WM_UNIT_INDEX" val="1_6_5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4"/>
  <p:tag name="KSO_WM_UNIT_INDEX" val="1_6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318.3544616699219,&quot;width&quot;:659.8325805664062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1"/>
  <p:tag name="KSO_WM_UNIT_INDEX" val="1_6_1"/>
  <p:tag name="KSO_WM_UNIT_LAYERLEVEL" val="1_1_1"/>
  <p:tag name="KSO_WM_UNIT_PRESET_TEXT" val="06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72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添加内容到小无名文档的方法</vt:lpstr>
      <vt:lpstr>目录</vt:lpstr>
      <vt:lpstr>添加章节标题</vt:lpstr>
      <vt:lpstr>添加文本</vt:lpstr>
      <vt:lpstr>直接输入</vt:lpstr>
      <vt:lpstr>粘贴复制</vt:lpstr>
      <vt:lpstr>插入符号</vt:lpstr>
      <vt:lpstr>插入日期</vt:lpstr>
      <vt:lpstr>添加图片</vt:lpstr>
      <vt:lpstr>插入图片</vt:lpstr>
      <vt:lpstr>编辑图片</vt:lpstr>
      <vt:lpstr>设置图片格式</vt:lpstr>
      <vt:lpstr>排列图片</vt:lpstr>
      <vt:lpstr>添加表格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2024-09-21T10:48:02.026</cp:lastPrinted>
  <dcterms:created xsi:type="dcterms:W3CDTF">2024-09-21T02:48:02Z</dcterms:created>
  <dcterms:modified xsi:type="dcterms:W3CDTF">2024-09-21T02:48:04Z</dcterms:modified>
</cp:coreProperties>
</file>