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23A1F-FC09-441B-A331-B9F08F638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31E77-5844-4F2B-A903-3F17C8E58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3AA4B-E3A4-454C-A6F5-EF3699C21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C904A-0151-45E0-9260-456CBDD70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0F9028-4316-45DE-A64F-B9F513865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9556D8-E070-4D08-B44D-E1F4808D8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45A4D9-E4AE-44AE-A1D7-35896D245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E8776-BE35-49EF-A040-341B7C25C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0BCB9-F397-4B46-8502-66B980663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F3E87-BCD2-4BF9-8951-94505EF1C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8F0B6-FB29-4879-AA46-46A90B5A7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41224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区块链推动供应链金融交易透明与安全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区块链在供应链金融中应用价值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基于区块链的供应链金融解决方案设计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总结回顾与行动建议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区块链是一种分布式数据库，通过不断增长的数据块链条进行记录与验证，以实现数据的安全存储与传输。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区块链技术基于密码学原理，通过去中心化的节点共识机制确保数据安全与一致性，实现信息的不可篡改与可追溯。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分布式网络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区块链技术构建在分布式网络之上，实现数据的分散存储与传输，确保系统的可靠性与稳定性。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密码学技术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区块链运用密码学技术对数据进行加密处理，保证数据传输与存储的安全性。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共识机制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区块链通过共识机制实现去中心化节点间的信任建立与数据验证，确保系统的正常运行与数据安全。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核心技术组件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区块链技术经历了从比特币的诞生到以太坊等公链的出现，再到联盟链、私链的多样化发展阶段。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目前，区块链技术已广泛应用于金融、供应链、物联网等领域，推动数字化经济的发展与变革。同时，各国政府与企业纷纷加大对区块链技术的投入与研发，推动区块链技术的不断创新与应用拓展。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供应链金融现状及挑战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参与各方之间的信息流通不畅，导致交易过程中的信息不对称，增加了交易成本和风险。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信任缺失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由于缺乏有效的信任机制，参与各方难以建立互信，制约了供应链金融的发展。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中心化模式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传统供应链金融以中心化机构为核心，如银行、保理公司等，通过其信用背书和资金支持来推动交易进行。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传统供应链金融模式分析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信息传递不畅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供应链中的信息流通往往受到各种因素的制约，如技术、管理、利益等，导致信息传递不畅。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信息真实性难以保障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由于缺乏有效的信息验证机制，供应链中的信息真实性难以保障，增加了交易风险。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信息处理成本高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传统供应链金融模式中，信息处理主要依赖人工操作和管理，处理成本高且效率低下。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信息不对称问题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传统供应链金融模式中，信任主要建立在企业信用和抵押物基础上，缺乏有效的信任保障机制。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信任机制不完善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由于缺乏有效的监管和惩罚机制，供应链金融中的欺诈行为难以防范和打击。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欺诈行为难以防范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传统供应链金融模式中，交易安全性主要依赖中心化机构的信用背书和风险控制能力，存在较高的交易风险。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交易安全性不足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信任缺失与欺诈风险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区块链在供应链金融中应用价值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分布式账本技术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区块链采用分布式账本技术，确保所有交易数据在全网节点实时同步，实现数据高度透明。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不可篡改性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区块链上的数据具有不可篡改性，确保交易数据的真实性和可信度，提高数据透明度。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实时审计与监控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区块链技术可实现实时审计与监控，便于监管机构和企业内部对交易数据进行有效监督。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提高数据透明度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区块链采用先进的加密技术，确保交易数据传输和存储过程中的安全性。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通过智能合约自动执行交易逻辑，减少人为干预，降低交易风险。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智能合约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区块链技术可防止同一笔资金被重复使用，确保交易的安全性和一致性。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防止双重支付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增强交易安全性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区块链技术可实现业务流程的自动化处理，提高业务处理效率。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优化融资流程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区块链技术可优化供应链金融中的融资流程，提高融资效率和降低融资成本。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降低信任成本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区块链技术通过算法信任替代传统信任机制，降低企业间信任成本。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优化业务流程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基于区块链的供应链金融解决方案设计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https://d.book118.com/465241224141011104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2024-09-14T05:17:04.032</cp:lastPrinted>
  <dcterms:created xsi:type="dcterms:W3CDTF">2024-09-13T21:17:04Z</dcterms:created>
  <dcterms:modified xsi:type="dcterms:W3CDTF">2024-09-13T21:17:06Z</dcterms:modified>
</cp:coreProperties>
</file>