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69562-016C-4975-8069-F9B1F89C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55AF2-3D28-4A3E-AA30-966801C78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B0BCA-9827-4275-92C9-72A3A0401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F1E3B-161A-4736-BBA7-9A464BBD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8BB1F-26D1-41A7-9EDD-3C381BDF9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36C92-8A0F-4919-8C41-35B2C99AE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75B45-A5A8-412B-99F3-C0682F61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7425B-6DC9-4D74-83D6-FE01227E6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A191D-0A1F-45FD-BD67-2F3570EB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1EEB5-407C-48FB-AA21-9A7594B91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2B946-FB41-4C9D-8DE8-4876CEC4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432212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SWI在颅内血肿检测中的优势及局限性分析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颅内血肿与SWI技术简介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SWI在颅内血肿检测中优势分析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SWI在颅内血肿检测中局限性探讨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提高SWI在颅内血肿检测中效果策略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颅内血肿与SWI技术简介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17" r="3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90" r="361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50" r="299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颅内血肿是指颅脑损伤后引起颅内出血，血液在颅腔内积聚而形成的占位性病变。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颅内血肿定义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根据出血部位不同，颅内血肿可分为硬脑膜外血肿、硬脑膜下血肿和脑内血肿等类型。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颅内血肿分类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颅内血肿定义及分类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SWI技术原理及发展历程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磁敏感加权成像（Susceptibility Weighted Imaging，SWI）是一种利用组织间磁化率差异产生图像对比的磁共振成像技术。通过对不同组织间的磁化率差异进行加权成像，SWI能够清晰地显示颅内出血、钙化、铁沉积等病变。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SWI技术原理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SWI技术自20世纪90年代末期开始应用于临床，随着磁共振成像技术的不断发展和完善，SWI在颅内病变诊断中的应用越来越广泛。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SWI发展历程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颅内血肿检测的重要性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颅内血肿是颅脑损伤后常见的严重并发症之一，及时准确地检测颅内血肿对于患者的治疗和预后具有重要意义。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传统检测方法的局限性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传统的CT和MRI检测方法在颅内血肿检测中存在一定的局限性，如对于小出血灶和等密度血肿的检出率较低，难以满足临床需求。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SWI技术的应用优势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SWI技术具有高分辨率、高信噪比、三维成像等优点，能够清晰地显示颅内出血病变，提高颅内血肿的检出率和诊断准确性。因此，SWI技术在颅内血肿检测中具有重要的应用价值。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SWI在颅内血肿检测中应用背景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SWI在颅内血肿检测中优势分析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57" r="1055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SWI（磁敏感加权成像）对颅内血肿中的顺磁性物质（如去氧血红蛋白、含铁血黄素等）非常敏感，能够早期发现微小的出血灶，避免漏诊。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SWI能够准确区分颅内血肿与其他类似病变（如钙化、流空血管等），减少误诊的可能性。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高灵敏度与特异性表现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高特异性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高灵敏度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显示微小出血灶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SWI能够清晰显示颅内血肿中的微小出血灶，包括那些常规MRI序列难以显示的微出血灶。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早期发现病变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由于SWI对顺磁性物质的高敏感性，它能够在病变早期就发现颅内血肿，为及时治疗争取时间。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0219" r="3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清晰显示微小出血灶能力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鉴别不同类型血肿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SWI能够根据不同类型血肿（如硬膜外血肿、硬膜下血肿、脑内血肿等）在磁敏感效应上的不同表现，进行准确的鉴别诊断。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区分新旧出血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SWI还可以通过观察血肿周围的水肿带和含铁血黄素的沉积情况，区分新旧出血，为临床治疗提供重要信息。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对不同类型血肿鉴别诊断价值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辅助治疗方案制定和评估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辅助治疗方案制定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根据SWI提供的详细血肿信息（如位置、大小、形态等），医生可以制定更加精准的治疗方案，提高治疗效果。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通过对比治疗前后SWI图像的变化，医生可以评估治疗效果，及时调整治疗方案。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SWI在颅内血肿检测中局限性探讨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包括运动伪影、金属伪影、磁化率伪影等，可能影响图像质量和诊断准确性。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伪影类型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优化扫描序列、使用校正技术、指导患者配合等。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伪影干扰问题及其解决方法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https://d.book118.com/465243221244011104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2024-09-14T15:45:30.734</cp:lastPrinted>
  <dcterms:created xsi:type="dcterms:W3CDTF">2024-09-14T07:45:30Z</dcterms:created>
  <dcterms:modified xsi:type="dcterms:W3CDTF">2024-09-14T07:45:32Z</dcterms:modified>
</cp:coreProperties>
</file>