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6CD9E4-DC7E-404B-B524-7F9E5BB62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E80BEC-E9F4-42F5-B602-1D77508D8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E5D7A7-9DEA-477D-B586-DA5770A3D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0E1E45-6B81-4405-B99F-757D9A8B6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A296DC-CE96-45E1-87CB-883BA6B3BB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35A2A2-6E61-470B-AD37-81D1C7708C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19235F-A593-4A20-AD72-7B72B2721C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A131E8-ACB1-4412-B265-FDBA29192F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27983D-B607-4B0D-AC19-4E94858D0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4FDEDA-92CE-4EE7-BE49-421E2B8F6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D353E-5A03-40CF-AF30-E927C17E5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301204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市场失灵与财政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市场失灵的定义与类型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市场失灵的原因与后果</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财政政策与市场失灵</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财政政策实践与效果</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市场失灵与财政政策的未来发展</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市场失灵的定义与类型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99" r="326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55" r="302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市场失灵是指市场在资源配置、收入分配、稳定经济等方面的功能出现失调，导致市场不能有效、公正地发挥其调节作用。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市场失灵通常是由于市场机制自身的缺陷、外部环境的制约以及市场参与者行为的局限所导致的。</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公共品：公共品是指那些消费不具有排他性，且无法排除他人享用的物品或服务。由于公共品的非排他性，市场机制无法克服搭便车问题，导致市场供应不足。财政可以通过公共支出提供公共品，弥补市场失灵。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外部性：外部性是指某一经济主体的行为对其他经济主体产生的影响，这种影响无法通过市场价格机制来体现。外部性分为正外部性和负外部性，正外部性可能导致市场供应不足，负外部性可能导致市场供应过度。财政可以通过税收、补贴等手段来纠正外部性带来的市场失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不完全竞争：不完全竞争是指市场上存在着垄断、寡头或垄断竞争等情形，导致市场价格机制无法充分发挥作用。不完全竞争可能导致市场供应不足或过度，财政可以通过反垄断政策、支持中小企业等方式来促进市场竞争，纠正市场失灵。</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信息不对称：信息不对称是指市场上买卖双方在信息获取上存在差异，导致市场交易的公平性和效率受到影响。信息不对称可能导致市场出现逆向选择和道德风险问题，财政可以通过信息披露、政府监管等方式来降低信息不对称程度，促进市场公平和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市场失灵的原因与后果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产权不清晰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当产权不明确或缺乏有效的产权制度时，市场机制无法充分发挥作用，导致资源配置效率低下。例如，空气、河流等公共资源的过度使用和污染，因为这些资源的产权不明确，无法通过市场交易进行有效保护。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7292" r="7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市场不完全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市场本身存在缺陷或限制，使得某些交易无法在市场上进行或只能以高昂的成本进行。例如，金融市场的不完全可能导致资金无法有效配置到最需要的地方，阻碍经济发展。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信息不对称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市场参与者之间信息不平等，使得市场交易难以公平进行。例如，消费者可能无法获得关于产品质量、价格等方面的充分信息，导致市场上的劣质商品驱逐优质商品的现象。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083" r="80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由于市场失灵的存在，资源无法得到最优配置，导致经济效率低下。例如，由于信息不对称，劳动力市场可能无法实现最优配置，造成人力资源浪费。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资源配置效率低下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市场失灵可能导致社会福利水平下降。例如，由于环境污染等外部性问题的存在，社会整体福利水平受到损失。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社会福利损失</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市场失灵可能引发经济波动甚至危机。例如，金融市场的不完全和信息不对称可能导致金融泡沫和随后的金融危机。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经济波动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财政政策与市场失灵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财政政策是指政府通过税收、政府支出和国债等手段来调节经济活动的政策。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根据政策实施的时间长短，财政政策可分为长期财政政策和短期财政政策；根据政策对经济的影响，财政政策可分为扩张性财政政策和紧缩性财政政策。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50" r="24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财政政策的定义与类型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https://d.book118.com/465301204211011104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2024-09-14T08:39:44.068</cp:lastPrinted>
  <dcterms:created xsi:type="dcterms:W3CDTF">2024-09-14T00:39:44Z</dcterms:created>
  <dcterms:modified xsi:type="dcterms:W3CDTF">2024-09-14T00:39:46Z</dcterms:modified>
</cp:coreProperties>
</file>