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1CE6-19CB-4117-90DD-B1E93B6A1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C7C6B-067A-46B5-8303-9AFE2450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1F48D-E8A6-48AE-8252-A62F99341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6821C-FDF1-4419-BB66-EA4B87D9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A6547-4409-4DE3-A686-D2B47C084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F6591-4B7B-4EBF-8150-6DBE2E63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3A8D4-15C7-4313-A9DE-756D3C6D2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704EF-CB9A-4034-A4CC-8FA261F5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ED13C-1DD2-48D7-AD9E-F18DA11C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9E84-60C8-47DD-AE41-60CA4FE3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35F8D-3727-4DA9-9CAE-9719185E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03023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移动支付：推动传统金融业务互联互通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移动支付的发展与现状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移动支付与传统金融业务的融合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移动支付对金融生态的影响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移动支付的风险与安全问题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未来展望：移动支付的发展趋势与挑战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移动支付的发展与现状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2010年代至今，移动支付在全球范围内广泛普及，成为人们日常生活中的重要组成部分。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2000年代初，移动支付开始在少数国家出现，主要用于简单的转账和支付。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2000年代末至2010年代初，随着智能手机的普及，移动支付逐渐成为主流支付方式。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全球移动支付的发展历程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5" r="21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中国移动支付市场已经成为全球最大的移动支付市场，普及率和使用率均居世界前列。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中国第三方移动支付交易规模持续增长，预计未来几年仍将保持快速增长态势。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中国移动支付市场的现状与规模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通过近距离无线通讯技术实现非接触式支付，需要手机和POS机均支持NFC功能。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QR码技术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通过手机扫描商家提供的二维码实现支付，在中国市场较为普及。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声波支付技术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利用声波传输信息实现手机与POS机之间的通讯，如支付宝的“当面付”功能。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移动支付的主要技术手段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移动支付与传统金融业务的融合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传统金融业务向互联网化转型是必然趋势，通过移动支付等新兴技术手段，实现线上线下的融合，提高服务效率和用户体验。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互联网化转型有助于降低运营成本，提高金融服务覆盖面，为更多用户提供便捷的金融服务。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674" b="867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16" r="1641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传统金融机构需要积极拥抱互联网，创新业务模式，加强与移动支付平台的合作，共同推动金融服务的升级。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传统金融业务的互联网化转型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通过移动支付，用户可以随时随地进行转账汇款，方便快捷地完成支付操作，同时还能享受理财产品和贷款服务。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移动支付与传统金融业务的结合，使得金融服务更加智能化、个性化，满足用户多样化的需求。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033" b="90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10" b="87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移动支付在传统金融业务中广泛应用于转账、支付、理财、贷款等领域，为用户提供便捷的金融服务。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移动支付在传统金融业务中的应用场景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17" b="3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移动支付与传统金融业务相互促进，共同发展。移动支付为传统金融业务提供技术支持和创新动力，推动业务升级和转型。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传统金融业务则通过与移动支付的合作，拓展服务渠道和用户群体，提高市场竞争力。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在互利共生的关系中，双方应加强合作，共同探索新的业务模式和服务方式，为用户提供更加全面、便捷的金融服务。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移动支付与传统金融业务的互利共生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移动支付对金融生态的影响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https://d.book118.com/465303023213011100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2024-09-08T12:36:42.847</cp:lastPrinted>
  <dcterms:created xsi:type="dcterms:W3CDTF">2024-09-08T04:36:42Z</dcterms:created>
  <dcterms:modified xsi:type="dcterms:W3CDTF">2024-09-08T04:36:44Z</dcterms:modified>
</cp:coreProperties>
</file>