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FFB8B-E6DF-4842-ACB0-7A5D6ADB0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2547-4689-4EB7-905A-9BD32F82B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3DC1B-C9FD-4C87-8A90-B150BC60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20CDB-AA3E-4CB5-8426-C482C3DA8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84B6A-9051-45F7-AD75-6996F9CB4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128EB-317B-4A05-B39C-80DB94D7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359BD-E9F1-4F8F-B694-834A4069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0C2DE-5791-4BBD-B6F1-CA7DA341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3BE60-10E2-4646-9B08-2A475035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65212-623A-48FD-A577-021B8843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3CE15-1855-4C3A-A4C9-F72068CB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0304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体育产业与文化传承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文化传承的内涵与重要性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体育产业与文化传承的关联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体育产业中的文化传承实践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体育产业与文化传承的未来展望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体育产业是指围绕体育活动所产生的各类经济活动和服务的总和，包括体育赛事、体育健身、体育器材、体育传媒等多个领域。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体育产业可以分为核心产业、关联产业和支持产业三个层次，其中核心产业包括体育竞赛表演和体育健身休闲，关联产业包括体育器材、体育场馆、体育旅游等，支持产业包括体育传媒、体育广告等。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20世纪初，随着城市化进程加速和人们健康意识的提高，一些简单的体育设施和场馆开始出现，体育产业开始起步。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20世纪中期以后，随着经济的发展和人们生活水平的提高，体育产业开始快速发展，体育赛事、健身休闲等逐渐成为人们日常生活的重要组成部分。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进入21世纪，体育产业逐渐进入成熟阶段，产业链不断完善，商业模式不断创新，成为全球经济的重要组成部分。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体育产业的经济价值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体育产业的发展可以带动相关产业链的发展，创造大量的就业机会，包括赛事组织、场馆运营、器材制造、传媒报道等。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促进消费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随着人们对健康和健身的重视程度不断提高，体育消费需求不断增长，为体育产业的发展提供了广阔的市场空间。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增加税收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体育产业的发展可以带来大量的税收收入，为国家经济发展提供支持。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提高城市形象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大型体育赛事的举办可以提高城市的国际知名度和形象，吸引更多的游客和投资。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文化传承的内涵与重要性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文化传承是指通过各种形式将历史、传统、价值观等文化内容传递给下一代的过程。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文化传承具有多样性、动态性、创新性等特点，能够满足不同人群的需求，同时随着时代的发展不断更新和演变。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文化传承能够促进不同文化之间的交流和理解，增强社会和谐与包容性。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文化产业已经成为全球经济的重要组成部分，文化传承能够带动相关产业的发展，创造经济效益。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维护民族认同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文化传承是维系民族认同感和凝聚力的关键，能够使人们产生归属感和自豪感。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文化传承的方式与途径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通过学校、家庭、社区等教育体系，将传统文化知识、价值观等传递给下一代。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发展文化产业，如出版、演出、艺术品等，提供多样化的文化产品和服务，满足人们的需求。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媒体传播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利用电影、电视、网络等媒体手段，广泛传播文化内容，扩大影响力。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传统节日与活动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通过传统节日和活动，如春节、中秋节、端午节等，让人们亲身体验和感受传统文化。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体育产业与文化传承的关联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https://d.book118.com/465303042213011100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2024-09-08T12:36:47.079</cp:lastPrinted>
  <dcterms:created xsi:type="dcterms:W3CDTF">2024-09-08T04:36:47Z</dcterms:created>
  <dcterms:modified xsi:type="dcterms:W3CDTF">2024-09-08T04:36:49Z</dcterms:modified>
</cp:coreProperties>
</file>