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5648F-A792-48A5-9FD8-661926B32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4DC48-A893-4DEC-B489-0A1679325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F374A-7067-4CBF-A99F-0C7643D4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B344F-1EA2-4390-92FD-ADE827E3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D6F8E7-F2CD-4796-84A4-F9AA61658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95CF4-384B-496C-B0F7-27B1DB95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0DB20F-3488-4E13-932A-60FABA91A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EEA9B-AAFB-4524-BD20-D17F226D2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03454-A05D-49B1-B4A3-5A13C269A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03EE5-F004-4B8A-966F-F97EA1102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D6A57-3F10-454B-8447-41112670E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03043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《如何调整后视镜》PPT课件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后视镜的基本知识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后视镜的调整方法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后视镜调整的常见问题和解决方案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后视镜调整的实践操作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后视镜调整的案例分析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后视镜的基本知识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后视镜是安装在车辆上的一种辅助设备，用于观察车辆后方的情况，帮助驾驶员判断安全距离和避免碰撞。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后视镜通过反射车辆后方的景物，使驾驶员能够清晰地观察到车辆后方的情况，包括其他车辆、行人、障碍物等。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后视镜的定义和功能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内后视镜通常位于驾驶员侧方的窗户上，可以直接通过窗户观察到后方的情况。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内后视镜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43" r="169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外后视镜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电子后视镜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外后视镜通常位于车辆两侧，可以观察到车辆两侧的情况。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电子后视镜通过摄像头和显示屏来观察后方的情况，具有更广的视野和更高的清晰度。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后视镜的种类和特点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后视镜应该能够清晰地反映出车辆后方的情况，包括其他车辆、行人、障碍物等，同时不应该产生过多的畸变或失真。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驾驶员应该根据自己的坐姿和视线高度，调整后视镜的角度和位置，以便能够获得最佳的观察效果。同时，后视镜的调整应该遵循不影响驾驶操作和视线安全的原则。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后视镜的调整标准和原则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后视镜的调整方法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85" r="18685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调整步骤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打开车门，进入车内坐好，并调整座椅角度。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双手放在后视镜的背面，用力向车身方向扳动，直到后视镜与车身平行。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手动调整后视镜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83" r="317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手动调整后视镜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调整后视镜高度，确保能够看到车底部的情况。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调整后视镜角度，确保能够看到车后方的路况。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376" r="1437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调整时要保持身体直立，不要倾斜。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调整时要保持手部干净，避免油污沾染后视镜。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调整时要确保后视镜与车身平行，避免出现盲区。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手动调整后视镜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打开车门，进入车内坐好，并调整座椅角度。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68" b="78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将点火开关置于ON档。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374" b="1037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自动调整后视镜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自动调整后视镜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在车外后视镜调节开关上选择自动模式。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通过按键或旋钮调节后视镜的角度和高度。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在行驶过程中不要随意调节后视镜的角度和高度。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自动调整后视镜需要先选择自动模式。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在调节后视镜时要注意安全，不要影响驾驶操作。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76" r="1376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50" b="20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6031" b="2603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自动调整后视镜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打开车门，进入车内坐好，并调整座椅角度。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根据需要选择手动或自动模式调节后视镜。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264" b="20264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65" b="786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调整后视镜的步骤和注意事项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https://d.book118.com/465303043012011110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2024-09-15T04:00:46.459</cp:lastPrinted>
  <dcterms:created xsi:type="dcterms:W3CDTF">2024-09-14T20:00:46Z</dcterms:created>
  <dcterms:modified xsi:type="dcterms:W3CDTF">2024-09-14T20:00:48Z</dcterms:modified>
</cp:coreProperties>
</file>