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1B165-DCBF-4203-A79E-AADF5B14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EFF7B-3283-4332-88F4-8593475E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C1B05-1894-47FF-A9D7-03489083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5E23-19A5-42DA-B8A8-54092239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A3FCD-399F-45EB-B204-4F9274D1E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1BFAC-9852-4CD4-AC2D-4D41771E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8E37A-6BDC-4DE1-93D6-D2C1DB4A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303DB-A919-44B6-9453-82432122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D27FB-52B6-4666-965B-5C2FF525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9FA20-5E52-429C-BE55-C7FC8D46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F39DB-F47E-47CF-966B-D407630C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4202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八年级数学代数式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整式加减法与乘法运算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分式及其基本运算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因式分解与多项式乘法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二次根式及其运算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代数方程求解与应用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按组成元素可分为有理式和无理式；按字母在式子中的地位可分为整式和分式。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乘法分配律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指数运算法则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$a+b=b+a$，$(a+b)+c=a+(b+c)$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$a(b+c)=ab+ac$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$ab=ba$，$(ab)c=a(bc)$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$a^m times a^n = a^{m+n}$，$(a^m)^n = a^{mn}$，$a^{-n} = frac{1}{a^n}$（$a neq 0$）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代数式的值域取决于其变量的取值范围。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值域性质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某些代数式具有对称性，即交换变量位置后式子不变。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某些代数式具有周期性，即变量经过一定变化后式子重复出现。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代数式在某个区间内可能具有单调性，即随着变量增大或减小，代数式的值也相应增大或减小。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整式加减法与乘法运算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同类项合并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只有同类项才能进行加减运算，即所含字母相同且相同字母的指数也相同的项。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系数相加减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合并同类项时，只需将它们的系数相加减，字母及指数不变。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括号前系数的应用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去括号或添括号时，要注意括号前面的系数，它应与括号里的每一项都相乘或相除。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整式加减法规则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系数相乘作为积的系数，相同字母的指数相加作为积的指数。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单项式乘单项式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用单项式去乘多项式的每一项，再把所得的积相加。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单项式乘多项式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用一个多项式的每一项去乘另一个多项式的每一项，再把所得的积相加。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多项式乘多项式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整式乘法运算方法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首先识别出同类项$2x$与$3x$，$3y$与$-2y$，然后分别进行合并，即$(2+3)x+(3-2)y=5x+y$。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按照单项式乘多项式的规则，分别用$2x$和$3$去乘$x-2$的每一项，得到$2x^2-4x+3x-6=2x^2-x-6$。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按照多项式乘多项式的规则，分别用$x$和$2$去乘$x-3$的每一项，得到$x^2-3x+2x-6=x^2-x-6$。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计算$(2x+3y)+(3x-2y)$。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计算$(2x+3)(x-2)$。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计算$(x+2)(x-3)$。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分式及其基本运算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分式有意义的条件：分母不等于零。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分式的基本性质：分式的分子与分母都乘（或除以）同一个不为零的整式，分式的值不变。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分式的定义：形如$frac{a}{b}$（$b neq 0$）的式子叫做分式，其中$a$叫做分式的分子，$b$叫做分式的分母。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分式加减法运算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同分母分式加减法法则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同分母的分式相加减，分母不变，把分子相加减。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异分母分式加减法法则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异分母的分式相加减，先通分，化为同分母的分式，然后再按同分母分式的加减法法则进行计算。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分式的化简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利用分式的基本性质，把一个分式的分子与分母的公因式约去，叫做分式的化简。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https://d.book118.com/465304202230011103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2024-09-13T01:34:15.038</cp:lastPrinted>
  <dcterms:created xsi:type="dcterms:W3CDTF">2024-09-12T17:34:15Z</dcterms:created>
  <dcterms:modified xsi:type="dcterms:W3CDTF">2024-09-12T17:34:17Z</dcterms:modified>
</cp:coreProperties>
</file>